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sldIdLst>
    <p:sldId id="256" r:id="rId2"/>
    <p:sldId id="321" r:id="rId3"/>
    <p:sldId id="291" r:id="rId4"/>
    <p:sldId id="260" r:id="rId5"/>
    <p:sldId id="270" r:id="rId6"/>
    <p:sldId id="271" r:id="rId7"/>
    <p:sldId id="289" r:id="rId8"/>
    <p:sldId id="596" r:id="rId9"/>
    <p:sldId id="597" r:id="rId10"/>
    <p:sldId id="670" r:id="rId11"/>
    <p:sldId id="664" r:id="rId12"/>
    <p:sldId id="614" r:id="rId13"/>
    <p:sldId id="599" r:id="rId14"/>
    <p:sldId id="290" r:id="rId15"/>
    <p:sldId id="323" r:id="rId16"/>
    <p:sldId id="324" r:id="rId17"/>
    <p:sldId id="967" r:id="rId18"/>
    <p:sldId id="964" r:id="rId19"/>
    <p:sldId id="329" r:id="rId20"/>
    <p:sldId id="320" r:id="rId21"/>
    <p:sldId id="955" r:id="rId22"/>
    <p:sldId id="344" r:id="rId23"/>
    <p:sldId id="346" r:id="rId24"/>
    <p:sldId id="962" r:id="rId25"/>
    <p:sldId id="963" r:id="rId26"/>
    <p:sldId id="957" r:id="rId27"/>
    <p:sldId id="360" r:id="rId28"/>
    <p:sldId id="364" r:id="rId29"/>
    <p:sldId id="396" r:id="rId30"/>
    <p:sldId id="397" r:id="rId31"/>
    <p:sldId id="398" r:id="rId32"/>
    <p:sldId id="401" r:id="rId33"/>
    <p:sldId id="347" r:id="rId34"/>
    <p:sldId id="348" r:id="rId35"/>
    <p:sldId id="310" r:id="rId36"/>
    <p:sldId id="274" r:id="rId37"/>
    <p:sldId id="953" r:id="rId38"/>
    <p:sldId id="280" r:id="rId39"/>
    <p:sldId id="288" r:id="rId40"/>
    <p:sldId id="393" r:id="rId41"/>
    <p:sldId id="965" r:id="rId42"/>
    <p:sldId id="292" r:id="rId43"/>
    <p:sldId id="365" r:id="rId44"/>
    <p:sldId id="366" r:id="rId45"/>
    <p:sldId id="403" r:id="rId46"/>
    <p:sldId id="356" r:id="rId47"/>
    <p:sldId id="278" r:id="rId48"/>
    <p:sldId id="960" r:id="rId49"/>
    <p:sldId id="966" r:id="rId50"/>
    <p:sldId id="961" r:id="rId51"/>
    <p:sldId id="413" r:id="rId52"/>
    <p:sldId id="414" r:id="rId53"/>
    <p:sldId id="372" r:id="rId54"/>
    <p:sldId id="375" r:id="rId55"/>
    <p:sldId id="376" r:id="rId56"/>
    <p:sldId id="377" r:id="rId57"/>
    <p:sldId id="378" r:id="rId58"/>
    <p:sldId id="379" r:id="rId59"/>
    <p:sldId id="367" r:id="rId60"/>
    <p:sldId id="299"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79464"/>
  </p:normalViewPr>
  <p:slideViewPr>
    <p:cSldViewPr snapToGrid="0">
      <p:cViewPr varScale="1">
        <p:scale>
          <a:sx n="99" d="100"/>
          <a:sy n="99" d="100"/>
        </p:scale>
        <p:origin x="1952" y="1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5F4D9-FC45-4DEE-8C33-BFA172C23942}"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BE6E2085-B956-4D14-977F-7D92F05FCB5D}">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Independent </a:t>
          </a:r>
          <a:r>
            <a:rPr lang="zh-CN" altLang="en-US" sz="2000" dirty="0">
              <a:solidFill>
                <a:schemeClr val="bg1"/>
              </a:solidFill>
            </a:rPr>
            <a:t>独立性</a:t>
          </a:r>
        </a:p>
      </dgm:t>
    </dgm:pt>
    <dgm:pt modelId="{BDE3F420-F37A-4720-9630-06157A8933FF}" type="parTrans" cxnId="{616C8C21-5E11-4357-8426-78A3184526C9}">
      <dgm:prSet/>
      <dgm:spPr/>
      <dgm:t>
        <a:bodyPr/>
        <a:lstStyle/>
        <a:p>
          <a:pPr algn="l"/>
          <a:endParaRPr lang="zh-CN" altLang="en-US" sz="1200">
            <a:solidFill>
              <a:schemeClr val="tx1"/>
            </a:solidFill>
          </a:endParaRPr>
        </a:p>
      </dgm:t>
    </dgm:pt>
    <dgm:pt modelId="{1FC50F22-3DC5-48D7-8600-A876B65F623C}" type="sibTrans" cxnId="{616C8C21-5E11-4357-8426-78A3184526C9}">
      <dgm:prSet/>
      <dgm:spPr/>
      <dgm:t>
        <a:bodyPr/>
        <a:lstStyle/>
        <a:p>
          <a:pPr algn="l"/>
          <a:endParaRPr lang="zh-CN" altLang="en-US" sz="1200">
            <a:solidFill>
              <a:schemeClr val="tx1"/>
            </a:solidFill>
          </a:endParaRPr>
        </a:p>
      </dgm:t>
    </dgm:pt>
    <dgm:pt modelId="{51402F56-1A84-476E-8134-9FC1DCEE9E59}">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Negotiable </a:t>
          </a:r>
          <a:r>
            <a:rPr lang="zh-CN" altLang="en-US" sz="2000" dirty="0">
              <a:solidFill>
                <a:schemeClr val="bg1"/>
              </a:solidFill>
            </a:rPr>
            <a:t>可协商</a:t>
          </a:r>
        </a:p>
      </dgm:t>
    </dgm:pt>
    <dgm:pt modelId="{02E93045-F5C7-4638-B7E2-E963CBB9B72C}" type="parTrans" cxnId="{88030DB9-6B8A-42E3-92FE-8F495C25A048}">
      <dgm:prSet/>
      <dgm:spPr/>
      <dgm:t>
        <a:bodyPr/>
        <a:lstStyle/>
        <a:p>
          <a:pPr algn="l"/>
          <a:endParaRPr lang="zh-CN" altLang="en-US" sz="1200">
            <a:solidFill>
              <a:schemeClr val="tx1"/>
            </a:solidFill>
          </a:endParaRPr>
        </a:p>
      </dgm:t>
    </dgm:pt>
    <dgm:pt modelId="{0E73B1F8-84E6-4936-83F0-CFCDE9EEF41F}" type="sibTrans" cxnId="{88030DB9-6B8A-42E3-92FE-8F495C25A048}">
      <dgm:prSet/>
      <dgm:spPr/>
      <dgm:t>
        <a:bodyPr/>
        <a:lstStyle/>
        <a:p>
          <a:pPr algn="l"/>
          <a:endParaRPr lang="zh-CN" altLang="en-US" sz="1200">
            <a:solidFill>
              <a:schemeClr val="tx1"/>
            </a:solidFill>
          </a:endParaRPr>
        </a:p>
      </dgm:t>
    </dgm:pt>
    <dgm:pt modelId="{AF0B3EA2-1B35-40A3-A76F-F46B43787FBB}">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Valuable </a:t>
          </a:r>
          <a:r>
            <a:rPr lang="zh-CN" altLang="en-US" sz="2000" dirty="0">
              <a:solidFill>
                <a:schemeClr val="bg1"/>
              </a:solidFill>
            </a:rPr>
            <a:t>有价值</a:t>
          </a:r>
        </a:p>
      </dgm:t>
    </dgm:pt>
    <dgm:pt modelId="{0E4C9067-A858-47C0-9344-7BEDEA8F6E00}" type="parTrans" cxnId="{CBC2BB65-2329-4000-A371-B18D100DABD6}">
      <dgm:prSet/>
      <dgm:spPr/>
      <dgm:t>
        <a:bodyPr/>
        <a:lstStyle/>
        <a:p>
          <a:pPr algn="l"/>
          <a:endParaRPr lang="zh-CN" altLang="en-US" sz="1200">
            <a:solidFill>
              <a:schemeClr val="tx1"/>
            </a:solidFill>
          </a:endParaRPr>
        </a:p>
      </dgm:t>
    </dgm:pt>
    <dgm:pt modelId="{9A81B29A-068B-4071-BC05-CEE7A045E0B8}" type="sibTrans" cxnId="{CBC2BB65-2329-4000-A371-B18D100DABD6}">
      <dgm:prSet/>
      <dgm:spPr/>
      <dgm:t>
        <a:bodyPr/>
        <a:lstStyle/>
        <a:p>
          <a:pPr algn="l"/>
          <a:endParaRPr lang="zh-CN" altLang="en-US" sz="1200">
            <a:solidFill>
              <a:schemeClr val="tx1"/>
            </a:solidFill>
          </a:endParaRPr>
        </a:p>
      </dgm:t>
    </dgm:pt>
    <dgm:pt modelId="{3D53990E-6865-474D-955D-C68797FE43F0}">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Estimable </a:t>
          </a:r>
          <a:r>
            <a:rPr lang="zh-CN" altLang="en-US" sz="2000" dirty="0">
              <a:solidFill>
                <a:schemeClr val="bg1"/>
              </a:solidFill>
            </a:rPr>
            <a:t>可估算</a:t>
          </a:r>
        </a:p>
      </dgm:t>
    </dgm:pt>
    <dgm:pt modelId="{461AD951-6B24-4214-9937-B7D7DC03CA54}" type="parTrans" cxnId="{8307B82A-442C-40A6-B422-A17DF312F10D}">
      <dgm:prSet/>
      <dgm:spPr/>
      <dgm:t>
        <a:bodyPr/>
        <a:lstStyle/>
        <a:p>
          <a:pPr algn="l"/>
          <a:endParaRPr lang="zh-CN" altLang="en-US" sz="1200">
            <a:solidFill>
              <a:schemeClr val="tx1"/>
            </a:solidFill>
          </a:endParaRPr>
        </a:p>
      </dgm:t>
    </dgm:pt>
    <dgm:pt modelId="{6096EFBE-0725-4B2D-9862-3399D056E300}" type="sibTrans" cxnId="{8307B82A-442C-40A6-B422-A17DF312F10D}">
      <dgm:prSet/>
      <dgm:spPr/>
      <dgm:t>
        <a:bodyPr/>
        <a:lstStyle/>
        <a:p>
          <a:pPr algn="l"/>
          <a:endParaRPr lang="zh-CN" altLang="en-US" sz="1200">
            <a:solidFill>
              <a:schemeClr val="tx1"/>
            </a:solidFill>
          </a:endParaRPr>
        </a:p>
      </dgm:t>
    </dgm:pt>
    <dgm:pt modelId="{F3B846F9-7240-4769-8B65-AF375618B188}">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Testable </a:t>
          </a:r>
          <a:r>
            <a:rPr lang="zh-CN" altLang="en-US" sz="2000" dirty="0">
              <a:solidFill>
                <a:schemeClr val="bg1"/>
              </a:solidFill>
            </a:rPr>
            <a:t>可测试</a:t>
          </a:r>
        </a:p>
      </dgm:t>
    </dgm:pt>
    <dgm:pt modelId="{ED737DC2-0D30-4605-BEBB-7A1E75A48C40}" type="parTrans" cxnId="{D30D4C56-9AF3-4CB6-B61E-7C042C61F9C0}">
      <dgm:prSet/>
      <dgm:spPr/>
      <dgm:t>
        <a:bodyPr/>
        <a:lstStyle/>
        <a:p>
          <a:endParaRPr lang="zh-CN" altLang="en-US" sz="1400"/>
        </a:p>
      </dgm:t>
    </dgm:pt>
    <dgm:pt modelId="{84DE4391-6EB7-4991-B252-844757ADD2CE}" type="sibTrans" cxnId="{D30D4C56-9AF3-4CB6-B61E-7C042C61F9C0}">
      <dgm:prSet/>
      <dgm:spPr/>
      <dgm:t>
        <a:bodyPr/>
        <a:lstStyle/>
        <a:p>
          <a:endParaRPr lang="zh-CN" altLang="en-US" sz="1400"/>
        </a:p>
      </dgm:t>
    </dgm:pt>
    <dgm:pt modelId="{06F23D41-7851-47C7-A328-BCB9D3F0325C}">
      <dgm:prSet phldrT="[文本]" custT="1">
        <dgm:style>
          <a:lnRef idx="0">
            <a:schemeClr val="dk1"/>
          </a:lnRef>
          <a:fillRef idx="3">
            <a:schemeClr val="dk1"/>
          </a:fillRef>
          <a:effectRef idx="3">
            <a:schemeClr val="dk1"/>
          </a:effectRef>
          <a:fontRef idx="minor">
            <a:schemeClr val="lt1"/>
          </a:fontRef>
        </dgm:style>
      </dgm:prSet>
      <dgm:spPr/>
      <dgm:t>
        <a:bodyPr/>
        <a:lstStyle/>
        <a:p>
          <a:pPr algn="l"/>
          <a:r>
            <a:rPr lang="en-US" altLang="zh-CN" sz="2000" dirty="0">
              <a:solidFill>
                <a:schemeClr val="bg1"/>
              </a:solidFill>
            </a:rPr>
            <a:t>Small </a:t>
          </a:r>
          <a:r>
            <a:rPr lang="zh-CN" altLang="en-US" sz="2000" dirty="0">
              <a:solidFill>
                <a:schemeClr val="bg1"/>
              </a:solidFill>
            </a:rPr>
            <a:t>小型</a:t>
          </a:r>
        </a:p>
      </dgm:t>
    </dgm:pt>
    <dgm:pt modelId="{7B45B2D8-2C55-4F82-A35D-343822AF84B1}" type="parTrans" cxnId="{302052C6-5BB6-4FBC-AA5E-DA8830B91008}">
      <dgm:prSet/>
      <dgm:spPr/>
      <dgm:t>
        <a:bodyPr/>
        <a:lstStyle/>
        <a:p>
          <a:endParaRPr lang="zh-CN" altLang="en-US" sz="1400"/>
        </a:p>
      </dgm:t>
    </dgm:pt>
    <dgm:pt modelId="{C69A1F71-93E8-4354-ADBC-4226F03CBB69}" type="sibTrans" cxnId="{302052C6-5BB6-4FBC-AA5E-DA8830B91008}">
      <dgm:prSet/>
      <dgm:spPr/>
      <dgm:t>
        <a:bodyPr/>
        <a:lstStyle/>
        <a:p>
          <a:endParaRPr lang="zh-CN" altLang="en-US" sz="1400"/>
        </a:p>
      </dgm:t>
    </dgm:pt>
    <dgm:pt modelId="{E4956DCF-0BBB-4FA1-AD93-92ED3959C2AD}" type="pres">
      <dgm:prSet presAssocID="{7065F4D9-FC45-4DEE-8C33-BFA172C23942}" presName="linearFlow" presStyleCnt="0">
        <dgm:presLayoutVars>
          <dgm:dir/>
          <dgm:resizeHandles val="exact"/>
        </dgm:presLayoutVars>
      </dgm:prSet>
      <dgm:spPr/>
    </dgm:pt>
    <dgm:pt modelId="{92F90D2B-C6B9-499A-95B8-AF3C0EAA2360}" type="pres">
      <dgm:prSet presAssocID="{BE6E2085-B956-4D14-977F-7D92F05FCB5D}" presName="composite" presStyleCnt="0"/>
      <dgm:spPr/>
    </dgm:pt>
    <dgm:pt modelId="{FEC4069F-89C9-429B-8397-E1027F1864B7}" type="pres">
      <dgm:prSet presAssocID="{BE6E2085-B956-4D14-977F-7D92F05FCB5D}"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E33A050-FF8A-4775-843C-438B2636F2E7}" type="pres">
      <dgm:prSet presAssocID="{BE6E2085-B956-4D14-977F-7D92F05FCB5D}" presName="txShp" presStyleLbl="node1" presStyleIdx="0" presStyleCnt="6" custScaleX="46317" custLinFactNeighborX="-24422" custLinFactNeighborY="-24">
        <dgm:presLayoutVars>
          <dgm:bulletEnabled val="1"/>
        </dgm:presLayoutVars>
      </dgm:prSet>
      <dgm:spPr/>
    </dgm:pt>
    <dgm:pt modelId="{2E3AC8A1-7667-45CF-83EA-FA82136E33F1}" type="pres">
      <dgm:prSet presAssocID="{1FC50F22-3DC5-48D7-8600-A876B65F623C}" presName="spacing" presStyleCnt="0"/>
      <dgm:spPr/>
    </dgm:pt>
    <dgm:pt modelId="{621BA446-AFD3-4427-AA1A-03D3DD2118A8}" type="pres">
      <dgm:prSet presAssocID="{51402F56-1A84-476E-8134-9FC1DCEE9E59}" presName="composite" presStyleCnt="0"/>
      <dgm:spPr/>
    </dgm:pt>
    <dgm:pt modelId="{01540CCA-83FD-496E-BE43-4E43B116BBC4}" type="pres">
      <dgm:prSet presAssocID="{51402F56-1A84-476E-8134-9FC1DCEE9E59}"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43C98382-EBA1-45AE-8DDB-9ED785DE8842}" type="pres">
      <dgm:prSet presAssocID="{51402F56-1A84-476E-8134-9FC1DCEE9E59}" presName="txShp" presStyleLbl="node1" presStyleIdx="1" presStyleCnt="6" custScaleX="45232" custLinFactNeighborX="-24422" custLinFactNeighborY="-1355">
        <dgm:presLayoutVars>
          <dgm:bulletEnabled val="1"/>
        </dgm:presLayoutVars>
      </dgm:prSet>
      <dgm:spPr/>
    </dgm:pt>
    <dgm:pt modelId="{C2BDB0EA-0571-4F4A-9BCF-359E22CBD7AE}" type="pres">
      <dgm:prSet presAssocID="{0E73B1F8-84E6-4936-83F0-CFCDE9EEF41F}" presName="spacing" presStyleCnt="0"/>
      <dgm:spPr/>
    </dgm:pt>
    <dgm:pt modelId="{D52A6972-0C54-45AC-ACAE-746E339A7B48}" type="pres">
      <dgm:prSet presAssocID="{AF0B3EA2-1B35-40A3-A76F-F46B43787FBB}" presName="composite" presStyleCnt="0"/>
      <dgm:spPr/>
    </dgm:pt>
    <dgm:pt modelId="{A39FB599-B5E9-45D5-B8AD-757AFF4888BF}" type="pres">
      <dgm:prSet presAssocID="{AF0B3EA2-1B35-40A3-A76F-F46B43787FBB}"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dgm:spPr>
    </dgm:pt>
    <dgm:pt modelId="{F795832D-D8FA-4EF7-B90F-98E8BE211A6D}" type="pres">
      <dgm:prSet presAssocID="{AF0B3EA2-1B35-40A3-A76F-F46B43787FBB}" presName="txShp" presStyleLbl="node1" presStyleIdx="2" presStyleCnt="6" custScaleX="45080" custLinFactNeighborX="-24552" custLinFactNeighborY="-1332">
        <dgm:presLayoutVars>
          <dgm:bulletEnabled val="1"/>
        </dgm:presLayoutVars>
      </dgm:prSet>
      <dgm:spPr/>
    </dgm:pt>
    <dgm:pt modelId="{00BA696D-E04E-4CA7-8029-7234A59A2E05}" type="pres">
      <dgm:prSet presAssocID="{9A81B29A-068B-4071-BC05-CEE7A045E0B8}" presName="spacing" presStyleCnt="0"/>
      <dgm:spPr/>
    </dgm:pt>
    <dgm:pt modelId="{8E7487B9-0738-4BDD-9FD8-DF5E1B26613C}" type="pres">
      <dgm:prSet presAssocID="{3D53990E-6865-474D-955D-C68797FE43F0}" presName="composite" presStyleCnt="0"/>
      <dgm:spPr/>
    </dgm:pt>
    <dgm:pt modelId="{4D2813BB-97E0-4C5C-8C06-8668617CA73D}" type="pres">
      <dgm:prSet presAssocID="{3D53990E-6865-474D-955D-C68797FE43F0}"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AA7864B5-8202-4A37-A58B-25E8D55E801C}" type="pres">
      <dgm:prSet presAssocID="{3D53990E-6865-474D-955D-C68797FE43F0}" presName="txShp" presStyleLbl="node1" presStyleIdx="3" presStyleCnt="6" custScaleX="45080" custLinFactNeighborX="-24554" custLinFactNeighborY="1330">
        <dgm:presLayoutVars>
          <dgm:bulletEnabled val="1"/>
        </dgm:presLayoutVars>
      </dgm:prSet>
      <dgm:spPr/>
    </dgm:pt>
    <dgm:pt modelId="{C5894233-2D73-4B3D-A142-064BCD071E71}" type="pres">
      <dgm:prSet presAssocID="{6096EFBE-0725-4B2D-9862-3399D056E300}" presName="spacing" presStyleCnt="0"/>
      <dgm:spPr/>
    </dgm:pt>
    <dgm:pt modelId="{4B5654FE-BBAE-4355-B297-FA41529F9094}" type="pres">
      <dgm:prSet presAssocID="{06F23D41-7851-47C7-A328-BCB9D3F0325C}" presName="composite" presStyleCnt="0"/>
      <dgm:spPr/>
    </dgm:pt>
    <dgm:pt modelId="{B9F8D5C8-515A-40D0-B51D-B9931768245B}" type="pres">
      <dgm:prSet presAssocID="{06F23D41-7851-47C7-A328-BCB9D3F0325C}"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7000" b="-7000"/>
          </a:stretch>
        </a:blipFill>
      </dgm:spPr>
    </dgm:pt>
    <dgm:pt modelId="{96EDADB4-EEA3-4B50-9287-15E5E8AD39BC}" type="pres">
      <dgm:prSet presAssocID="{06F23D41-7851-47C7-A328-BCB9D3F0325C}" presName="txShp" presStyleLbl="node1" presStyleIdx="4" presStyleCnt="6" custScaleX="45080" custLinFactNeighborX="-24686" custLinFactNeighborY="0">
        <dgm:presLayoutVars>
          <dgm:bulletEnabled val="1"/>
        </dgm:presLayoutVars>
      </dgm:prSet>
      <dgm:spPr/>
    </dgm:pt>
    <dgm:pt modelId="{F54A06DC-6A9B-4633-A944-6D9328BCDACC}" type="pres">
      <dgm:prSet presAssocID="{C69A1F71-93E8-4354-ADBC-4226F03CBB69}" presName="spacing" presStyleCnt="0"/>
      <dgm:spPr/>
    </dgm:pt>
    <dgm:pt modelId="{840A2FA9-BE24-424C-B226-DB4459F26890}" type="pres">
      <dgm:prSet presAssocID="{F3B846F9-7240-4769-8B65-AF375618B188}" presName="composite" presStyleCnt="0"/>
      <dgm:spPr/>
    </dgm:pt>
    <dgm:pt modelId="{D845A0D1-F4CC-4747-B75F-972EC02918F4}" type="pres">
      <dgm:prSet presAssocID="{F3B846F9-7240-4769-8B65-AF375618B188}"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1000" r="-11000"/>
          </a:stretch>
        </a:blipFill>
      </dgm:spPr>
    </dgm:pt>
    <dgm:pt modelId="{0A838FD4-B317-4CDD-A492-9DBE06359BF1}" type="pres">
      <dgm:prSet presAssocID="{F3B846F9-7240-4769-8B65-AF375618B188}" presName="txShp" presStyleLbl="node1" presStyleIdx="5" presStyleCnt="6" custScaleX="45080" custLinFactNeighborX="-24818" custLinFactNeighborY="24">
        <dgm:presLayoutVars>
          <dgm:bulletEnabled val="1"/>
        </dgm:presLayoutVars>
      </dgm:prSet>
      <dgm:spPr/>
    </dgm:pt>
  </dgm:ptLst>
  <dgm:cxnLst>
    <dgm:cxn modelId="{616C8C21-5E11-4357-8426-78A3184526C9}" srcId="{7065F4D9-FC45-4DEE-8C33-BFA172C23942}" destId="{BE6E2085-B956-4D14-977F-7D92F05FCB5D}" srcOrd="0" destOrd="0" parTransId="{BDE3F420-F37A-4720-9630-06157A8933FF}" sibTransId="{1FC50F22-3DC5-48D7-8600-A876B65F623C}"/>
    <dgm:cxn modelId="{E859E022-8499-493F-8969-F4ADF44E28BB}" type="presOf" srcId="{AF0B3EA2-1B35-40A3-A76F-F46B43787FBB}" destId="{F795832D-D8FA-4EF7-B90F-98E8BE211A6D}" srcOrd="0" destOrd="0" presId="urn:microsoft.com/office/officeart/2005/8/layout/vList3"/>
    <dgm:cxn modelId="{8307B82A-442C-40A6-B422-A17DF312F10D}" srcId="{7065F4D9-FC45-4DEE-8C33-BFA172C23942}" destId="{3D53990E-6865-474D-955D-C68797FE43F0}" srcOrd="3" destOrd="0" parTransId="{461AD951-6B24-4214-9937-B7D7DC03CA54}" sibTransId="{6096EFBE-0725-4B2D-9862-3399D056E300}"/>
    <dgm:cxn modelId="{8AFDC038-74BF-47B2-A6D9-1D15D3FC4399}" type="presOf" srcId="{7065F4D9-FC45-4DEE-8C33-BFA172C23942}" destId="{E4956DCF-0BBB-4FA1-AD93-92ED3959C2AD}" srcOrd="0" destOrd="0" presId="urn:microsoft.com/office/officeart/2005/8/layout/vList3"/>
    <dgm:cxn modelId="{D30D4C56-9AF3-4CB6-B61E-7C042C61F9C0}" srcId="{7065F4D9-FC45-4DEE-8C33-BFA172C23942}" destId="{F3B846F9-7240-4769-8B65-AF375618B188}" srcOrd="5" destOrd="0" parTransId="{ED737DC2-0D30-4605-BEBB-7A1E75A48C40}" sibTransId="{84DE4391-6EB7-4991-B252-844757ADD2CE}"/>
    <dgm:cxn modelId="{7DC77560-AE1F-4E4D-B639-ABB9D60759C2}" type="presOf" srcId="{3D53990E-6865-474D-955D-C68797FE43F0}" destId="{AA7864B5-8202-4A37-A58B-25E8D55E801C}" srcOrd="0" destOrd="0" presId="urn:microsoft.com/office/officeart/2005/8/layout/vList3"/>
    <dgm:cxn modelId="{28786765-4E2F-44E4-ACAA-1287F1B6B46D}" type="presOf" srcId="{F3B846F9-7240-4769-8B65-AF375618B188}" destId="{0A838FD4-B317-4CDD-A492-9DBE06359BF1}" srcOrd="0" destOrd="0" presId="urn:microsoft.com/office/officeart/2005/8/layout/vList3"/>
    <dgm:cxn modelId="{CBC2BB65-2329-4000-A371-B18D100DABD6}" srcId="{7065F4D9-FC45-4DEE-8C33-BFA172C23942}" destId="{AF0B3EA2-1B35-40A3-A76F-F46B43787FBB}" srcOrd="2" destOrd="0" parTransId="{0E4C9067-A858-47C0-9344-7BEDEA8F6E00}" sibTransId="{9A81B29A-068B-4071-BC05-CEE7A045E0B8}"/>
    <dgm:cxn modelId="{79B34592-D558-4EFC-9936-12F7DB1B35E6}" type="presOf" srcId="{06F23D41-7851-47C7-A328-BCB9D3F0325C}" destId="{96EDADB4-EEA3-4B50-9287-15E5E8AD39BC}" srcOrd="0" destOrd="0" presId="urn:microsoft.com/office/officeart/2005/8/layout/vList3"/>
    <dgm:cxn modelId="{88030DB9-6B8A-42E3-92FE-8F495C25A048}" srcId="{7065F4D9-FC45-4DEE-8C33-BFA172C23942}" destId="{51402F56-1A84-476E-8134-9FC1DCEE9E59}" srcOrd="1" destOrd="0" parTransId="{02E93045-F5C7-4638-B7E2-E963CBB9B72C}" sibTransId="{0E73B1F8-84E6-4936-83F0-CFCDE9EEF41F}"/>
    <dgm:cxn modelId="{302052C6-5BB6-4FBC-AA5E-DA8830B91008}" srcId="{7065F4D9-FC45-4DEE-8C33-BFA172C23942}" destId="{06F23D41-7851-47C7-A328-BCB9D3F0325C}" srcOrd="4" destOrd="0" parTransId="{7B45B2D8-2C55-4F82-A35D-343822AF84B1}" sibTransId="{C69A1F71-93E8-4354-ADBC-4226F03CBB69}"/>
    <dgm:cxn modelId="{EB27FDD0-F9A9-4FDC-8927-77362ECFA376}" type="presOf" srcId="{51402F56-1A84-476E-8134-9FC1DCEE9E59}" destId="{43C98382-EBA1-45AE-8DDB-9ED785DE8842}" srcOrd="0" destOrd="0" presId="urn:microsoft.com/office/officeart/2005/8/layout/vList3"/>
    <dgm:cxn modelId="{47B7C6FB-7464-4860-B0B0-475A6C74B957}" type="presOf" srcId="{BE6E2085-B956-4D14-977F-7D92F05FCB5D}" destId="{CE33A050-FF8A-4775-843C-438B2636F2E7}" srcOrd="0" destOrd="0" presId="urn:microsoft.com/office/officeart/2005/8/layout/vList3"/>
    <dgm:cxn modelId="{85148763-40A8-4700-ABFF-FB60FE92992B}" type="presParOf" srcId="{E4956DCF-0BBB-4FA1-AD93-92ED3959C2AD}" destId="{92F90D2B-C6B9-499A-95B8-AF3C0EAA2360}" srcOrd="0" destOrd="0" presId="urn:microsoft.com/office/officeart/2005/8/layout/vList3"/>
    <dgm:cxn modelId="{9D2BB098-3B02-4FA7-B8EA-2884DF4AE42D}" type="presParOf" srcId="{92F90D2B-C6B9-499A-95B8-AF3C0EAA2360}" destId="{FEC4069F-89C9-429B-8397-E1027F1864B7}" srcOrd="0" destOrd="0" presId="urn:microsoft.com/office/officeart/2005/8/layout/vList3"/>
    <dgm:cxn modelId="{41461DC0-FE51-4674-810B-39D6E6C6C5E9}" type="presParOf" srcId="{92F90D2B-C6B9-499A-95B8-AF3C0EAA2360}" destId="{CE33A050-FF8A-4775-843C-438B2636F2E7}" srcOrd="1" destOrd="0" presId="urn:microsoft.com/office/officeart/2005/8/layout/vList3"/>
    <dgm:cxn modelId="{6244E3F1-4072-4E72-B6BC-AEF45693D829}" type="presParOf" srcId="{E4956DCF-0BBB-4FA1-AD93-92ED3959C2AD}" destId="{2E3AC8A1-7667-45CF-83EA-FA82136E33F1}" srcOrd="1" destOrd="0" presId="urn:microsoft.com/office/officeart/2005/8/layout/vList3"/>
    <dgm:cxn modelId="{890CE415-4E95-4535-BFE6-ABF0A40883A4}" type="presParOf" srcId="{E4956DCF-0BBB-4FA1-AD93-92ED3959C2AD}" destId="{621BA446-AFD3-4427-AA1A-03D3DD2118A8}" srcOrd="2" destOrd="0" presId="urn:microsoft.com/office/officeart/2005/8/layout/vList3"/>
    <dgm:cxn modelId="{D1816AF7-3429-4FFC-A7F9-42601DEECAAB}" type="presParOf" srcId="{621BA446-AFD3-4427-AA1A-03D3DD2118A8}" destId="{01540CCA-83FD-496E-BE43-4E43B116BBC4}" srcOrd="0" destOrd="0" presId="urn:microsoft.com/office/officeart/2005/8/layout/vList3"/>
    <dgm:cxn modelId="{BB2F8CB3-A6A2-494E-B56B-A6B3E11F570A}" type="presParOf" srcId="{621BA446-AFD3-4427-AA1A-03D3DD2118A8}" destId="{43C98382-EBA1-45AE-8DDB-9ED785DE8842}" srcOrd="1" destOrd="0" presId="urn:microsoft.com/office/officeart/2005/8/layout/vList3"/>
    <dgm:cxn modelId="{3E4D3952-CAB2-4ED1-8E25-19262E446726}" type="presParOf" srcId="{E4956DCF-0BBB-4FA1-AD93-92ED3959C2AD}" destId="{C2BDB0EA-0571-4F4A-9BCF-359E22CBD7AE}" srcOrd="3" destOrd="0" presId="urn:microsoft.com/office/officeart/2005/8/layout/vList3"/>
    <dgm:cxn modelId="{5FE0E499-81DB-40BF-9E3D-15B0BC634A08}" type="presParOf" srcId="{E4956DCF-0BBB-4FA1-AD93-92ED3959C2AD}" destId="{D52A6972-0C54-45AC-ACAE-746E339A7B48}" srcOrd="4" destOrd="0" presId="urn:microsoft.com/office/officeart/2005/8/layout/vList3"/>
    <dgm:cxn modelId="{A9640A4C-39F2-4C37-AC2C-81BB75E97CEB}" type="presParOf" srcId="{D52A6972-0C54-45AC-ACAE-746E339A7B48}" destId="{A39FB599-B5E9-45D5-B8AD-757AFF4888BF}" srcOrd="0" destOrd="0" presId="urn:microsoft.com/office/officeart/2005/8/layout/vList3"/>
    <dgm:cxn modelId="{2AD273E3-43A0-4AC7-A3DA-A51CC4F5412F}" type="presParOf" srcId="{D52A6972-0C54-45AC-ACAE-746E339A7B48}" destId="{F795832D-D8FA-4EF7-B90F-98E8BE211A6D}" srcOrd="1" destOrd="0" presId="urn:microsoft.com/office/officeart/2005/8/layout/vList3"/>
    <dgm:cxn modelId="{93CEDE6E-1558-4CEE-B8B5-E8BB5AA401FB}" type="presParOf" srcId="{E4956DCF-0BBB-4FA1-AD93-92ED3959C2AD}" destId="{00BA696D-E04E-4CA7-8029-7234A59A2E05}" srcOrd="5" destOrd="0" presId="urn:microsoft.com/office/officeart/2005/8/layout/vList3"/>
    <dgm:cxn modelId="{3636A059-78E1-4A11-9D75-9DF58FCD4CFD}" type="presParOf" srcId="{E4956DCF-0BBB-4FA1-AD93-92ED3959C2AD}" destId="{8E7487B9-0738-4BDD-9FD8-DF5E1B26613C}" srcOrd="6" destOrd="0" presId="urn:microsoft.com/office/officeart/2005/8/layout/vList3"/>
    <dgm:cxn modelId="{B682A313-79DA-401F-873A-325F1837C2F7}" type="presParOf" srcId="{8E7487B9-0738-4BDD-9FD8-DF5E1B26613C}" destId="{4D2813BB-97E0-4C5C-8C06-8668617CA73D}" srcOrd="0" destOrd="0" presId="urn:microsoft.com/office/officeart/2005/8/layout/vList3"/>
    <dgm:cxn modelId="{42306C3E-E1F2-49EA-8256-C5E1231F63DB}" type="presParOf" srcId="{8E7487B9-0738-4BDD-9FD8-DF5E1B26613C}" destId="{AA7864B5-8202-4A37-A58B-25E8D55E801C}" srcOrd="1" destOrd="0" presId="urn:microsoft.com/office/officeart/2005/8/layout/vList3"/>
    <dgm:cxn modelId="{982398C9-7609-45AD-94BA-CECD25DAD5EC}" type="presParOf" srcId="{E4956DCF-0BBB-4FA1-AD93-92ED3959C2AD}" destId="{C5894233-2D73-4B3D-A142-064BCD071E71}" srcOrd="7" destOrd="0" presId="urn:microsoft.com/office/officeart/2005/8/layout/vList3"/>
    <dgm:cxn modelId="{A6D1A494-5710-407B-9F0F-AD6CC524B6C0}" type="presParOf" srcId="{E4956DCF-0BBB-4FA1-AD93-92ED3959C2AD}" destId="{4B5654FE-BBAE-4355-B297-FA41529F9094}" srcOrd="8" destOrd="0" presId="urn:microsoft.com/office/officeart/2005/8/layout/vList3"/>
    <dgm:cxn modelId="{BE200FFB-BD59-46FC-8D92-18EF46E756C3}" type="presParOf" srcId="{4B5654FE-BBAE-4355-B297-FA41529F9094}" destId="{B9F8D5C8-515A-40D0-B51D-B9931768245B}" srcOrd="0" destOrd="0" presId="urn:microsoft.com/office/officeart/2005/8/layout/vList3"/>
    <dgm:cxn modelId="{065F9A4D-8973-4A67-A8B7-6B2D2C96268E}" type="presParOf" srcId="{4B5654FE-BBAE-4355-B297-FA41529F9094}" destId="{96EDADB4-EEA3-4B50-9287-15E5E8AD39BC}" srcOrd="1" destOrd="0" presId="urn:microsoft.com/office/officeart/2005/8/layout/vList3"/>
    <dgm:cxn modelId="{F1590DF5-6FFE-404A-A045-50BADAA22806}" type="presParOf" srcId="{E4956DCF-0BBB-4FA1-AD93-92ED3959C2AD}" destId="{F54A06DC-6A9B-4633-A944-6D9328BCDACC}" srcOrd="9" destOrd="0" presId="urn:microsoft.com/office/officeart/2005/8/layout/vList3"/>
    <dgm:cxn modelId="{099B84EA-72A5-4673-920C-CCB31BAB02C8}" type="presParOf" srcId="{E4956DCF-0BBB-4FA1-AD93-92ED3959C2AD}" destId="{840A2FA9-BE24-424C-B226-DB4459F26890}" srcOrd="10" destOrd="0" presId="urn:microsoft.com/office/officeart/2005/8/layout/vList3"/>
    <dgm:cxn modelId="{1CA664E7-5B09-46F8-BF4F-8B385A976A40}" type="presParOf" srcId="{840A2FA9-BE24-424C-B226-DB4459F26890}" destId="{D845A0D1-F4CC-4747-B75F-972EC02918F4}" srcOrd="0" destOrd="0" presId="urn:microsoft.com/office/officeart/2005/8/layout/vList3"/>
    <dgm:cxn modelId="{F8C7BE01-EA39-47AE-A1BE-17132EA67914}" type="presParOf" srcId="{840A2FA9-BE24-424C-B226-DB4459F26890}" destId="{0A838FD4-B317-4CDD-A492-9DBE06359B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3A050-FF8A-4775-843C-438B2636F2E7}">
      <dsp:nvSpPr>
        <dsp:cNvPr id="0" name=""/>
        <dsp:cNvSpPr/>
      </dsp:nvSpPr>
      <dsp:spPr>
        <a:xfrm rot="10800000">
          <a:off x="2701292" y="2"/>
          <a:ext cx="2874783"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Independent </a:t>
          </a:r>
          <a:r>
            <a:rPr lang="zh-CN" altLang="en-US" sz="2000" kern="1200" dirty="0">
              <a:solidFill>
                <a:schemeClr val="bg1"/>
              </a:solidFill>
            </a:rPr>
            <a:t>独立性</a:t>
          </a:r>
        </a:p>
      </dsp:txBody>
      <dsp:txXfrm rot="10800000">
        <a:off x="2856062" y="2"/>
        <a:ext cx="2720013" cy="619082"/>
      </dsp:txXfrm>
    </dsp:sp>
    <dsp:sp modelId="{FEC4069F-89C9-429B-8397-E1027F1864B7}">
      <dsp:nvSpPr>
        <dsp:cNvPr id="0" name=""/>
        <dsp:cNvSpPr/>
      </dsp:nvSpPr>
      <dsp:spPr>
        <a:xfrm>
          <a:off x="2241578" y="150"/>
          <a:ext cx="619082" cy="61908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C98382-EBA1-45AE-8DDB-9ED785DE8842}">
      <dsp:nvSpPr>
        <dsp:cNvPr id="0" name=""/>
        <dsp:cNvSpPr/>
      </dsp:nvSpPr>
      <dsp:spPr>
        <a:xfrm rot="10800000">
          <a:off x="2751800" y="795646"/>
          <a:ext cx="2807440"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Negotiable </a:t>
          </a:r>
          <a:r>
            <a:rPr lang="zh-CN" altLang="en-US" sz="2000" kern="1200" dirty="0">
              <a:solidFill>
                <a:schemeClr val="bg1"/>
              </a:solidFill>
            </a:rPr>
            <a:t>可协商</a:t>
          </a:r>
        </a:p>
      </dsp:txBody>
      <dsp:txXfrm rot="10800000">
        <a:off x="2906570" y="795646"/>
        <a:ext cx="2652670" cy="619082"/>
      </dsp:txXfrm>
    </dsp:sp>
    <dsp:sp modelId="{01540CCA-83FD-496E-BE43-4E43B116BBC4}">
      <dsp:nvSpPr>
        <dsp:cNvPr id="0" name=""/>
        <dsp:cNvSpPr/>
      </dsp:nvSpPr>
      <dsp:spPr>
        <a:xfrm>
          <a:off x="2258414" y="804034"/>
          <a:ext cx="619082" cy="61908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95832D-D8FA-4EF7-B90F-98E8BE211A6D}">
      <dsp:nvSpPr>
        <dsp:cNvPr id="0" name=""/>
        <dsp:cNvSpPr/>
      </dsp:nvSpPr>
      <dsp:spPr>
        <a:xfrm rot="10800000">
          <a:off x="2750807" y="1599672"/>
          <a:ext cx="2798006"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Valuable </a:t>
          </a:r>
          <a:r>
            <a:rPr lang="zh-CN" altLang="en-US" sz="2000" kern="1200" dirty="0">
              <a:solidFill>
                <a:schemeClr val="bg1"/>
              </a:solidFill>
            </a:rPr>
            <a:t>有价值</a:t>
          </a:r>
        </a:p>
      </dsp:txBody>
      <dsp:txXfrm rot="10800000">
        <a:off x="2905577" y="1599672"/>
        <a:ext cx="2643236" cy="619082"/>
      </dsp:txXfrm>
    </dsp:sp>
    <dsp:sp modelId="{A39FB599-B5E9-45D5-B8AD-757AFF4888BF}">
      <dsp:nvSpPr>
        <dsp:cNvPr id="0" name=""/>
        <dsp:cNvSpPr/>
      </dsp:nvSpPr>
      <dsp:spPr>
        <a:xfrm>
          <a:off x="2260773" y="1607918"/>
          <a:ext cx="619082" cy="6190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864B5-8202-4A37-A58B-25E8D55E801C}">
      <dsp:nvSpPr>
        <dsp:cNvPr id="0" name=""/>
        <dsp:cNvSpPr/>
      </dsp:nvSpPr>
      <dsp:spPr>
        <a:xfrm rot="10800000">
          <a:off x="2750683" y="2420036"/>
          <a:ext cx="2798006"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Estimable </a:t>
          </a:r>
          <a:r>
            <a:rPr lang="zh-CN" altLang="en-US" sz="2000" kern="1200" dirty="0">
              <a:solidFill>
                <a:schemeClr val="bg1"/>
              </a:solidFill>
            </a:rPr>
            <a:t>可估算</a:t>
          </a:r>
        </a:p>
      </dsp:txBody>
      <dsp:txXfrm rot="10800000">
        <a:off x="2905453" y="2420036"/>
        <a:ext cx="2643236" cy="619082"/>
      </dsp:txXfrm>
    </dsp:sp>
    <dsp:sp modelId="{4D2813BB-97E0-4C5C-8C06-8668617CA73D}">
      <dsp:nvSpPr>
        <dsp:cNvPr id="0" name=""/>
        <dsp:cNvSpPr/>
      </dsp:nvSpPr>
      <dsp:spPr>
        <a:xfrm>
          <a:off x="2260773" y="2411802"/>
          <a:ext cx="619082" cy="6190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EDADB4-EEA3-4B50-9287-15E5E8AD39BC}">
      <dsp:nvSpPr>
        <dsp:cNvPr id="0" name=""/>
        <dsp:cNvSpPr/>
      </dsp:nvSpPr>
      <dsp:spPr>
        <a:xfrm rot="10800000">
          <a:off x="2742490" y="3215686"/>
          <a:ext cx="2798006"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Small </a:t>
          </a:r>
          <a:r>
            <a:rPr lang="zh-CN" altLang="en-US" sz="2000" kern="1200" dirty="0">
              <a:solidFill>
                <a:schemeClr val="bg1"/>
              </a:solidFill>
            </a:rPr>
            <a:t>小型</a:t>
          </a:r>
        </a:p>
      </dsp:txBody>
      <dsp:txXfrm rot="10800000">
        <a:off x="2897260" y="3215686"/>
        <a:ext cx="2643236" cy="619082"/>
      </dsp:txXfrm>
    </dsp:sp>
    <dsp:sp modelId="{B9F8D5C8-515A-40D0-B51D-B9931768245B}">
      <dsp:nvSpPr>
        <dsp:cNvPr id="0" name=""/>
        <dsp:cNvSpPr/>
      </dsp:nvSpPr>
      <dsp:spPr>
        <a:xfrm>
          <a:off x="2260773" y="3215686"/>
          <a:ext cx="619082" cy="6190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7000" b="-7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838FD4-B317-4CDD-A492-9DBE06359BF1}">
      <dsp:nvSpPr>
        <dsp:cNvPr id="0" name=""/>
        <dsp:cNvSpPr/>
      </dsp:nvSpPr>
      <dsp:spPr>
        <a:xfrm rot="10800000">
          <a:off x="2734297" y="4019718"/>
          <a:ext cx="2798006" cy="619082"/>
        </a:xfrm>
        <a:prstGeom prst="homePlate">
          <a:avLst/>
        </a:prstGeom>
        <a:gradFill rotWithShape="1">
          <a:gsLst>
            <a:gs pos="0">
              <a:schemeClr val="dk1">
                <a:shade val="47500"/>
                <a:satMod val="137000"/>
              </a:schemeClr>
            </a:gs>
            <a:gs pos="55000">
              <a:schemeClr val="dk1">
                <a:shade val="69000"/>
                <a:satMod val="137000"/>
              </a:schemeClr>
            </a:gs>
            <a:gs pos="100000">
              <a:schemeClr val="dk1">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dk1"/>
        </a:lnRef>
        <a:fillRef idx="3">
          <a:schemeClr val="dk1"/>
        </a:fillRef>
        <a:effectRef idx="3">
          <a:schemeClr val="dk1"/>
        </a:effectRef>
        <a:fontRef idx="minor">
          <a:schemeClr val="lt1"/>
        </a:fontRef>
      </dsp:style>
      <dsp:txBody>
        <a:bodyPr spcFirstLastPara="0" vert="horz" wrap="square" lIns="272998" tIns="76200" rIns="142240" bIns="762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bg1"/>
              </a:solidFill>
            </a:rPr>
            <a:t>Testable </a:t>
          </a:r>
          <a:r>
            <a:rPr lang="zh-CN" altLang="en-US" sz="2000" kern="1200" dirty="0">
              <a:solidFill>
                <a:schemeClr val="bg1"/>
              </a:solidFill>
            </a:rPr>
            <a:t>可测试</a:t>
          </a:r>
        </a:p>
      </dsp:txBody>
      <dsp:txXfrm rot="10800000">
        <a:off x="2889067" y="4019718"/>
        <a:ext cx="2643236" cy="619082"/>
      </dsp:txXfrm>
    </dsp:sp>
    <dsp:sp modelId="{D845A0D1-F4CC-4747-B75F-972EC02918F4}">
      <dsp:nvSpPr>
        <dsp:cNvPr id="0" name=""/>
        <dsp:cNvSpPr/>
      </dsp:nvSpPr>
      <dsp:spPr>
        <a:xfrm>
          <a:off x="2260773" y="4019570"/>
          <a:ext cx="619082" cy="619082"/>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1000" r="-11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FBAF9-A279-4E90-9548-BAEE31BE49D2}" type="datetimeFigureOut">
              <a:rPr lang="zh-CN" altLang="en-US" smtClean="0"/>
              <a:t>2021/3/9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8DB55B-69F2-41D4-95AB-C46760252BB0}" type="slidenum">
              <a:rPr lang="zh-CN" altLang="en-US" smtClean="0"/>
              <a:t>‹#›</a:t>
            </a:fld>
            <a:endParaRPr lang="zh-CN" altLang="en-US"/>
          </a:p>
        </p:txBody>
      </p:sp>
    </p:spTree>
    <p:extLst>
      <p:ext uri="{BB962C8B-B14F-4D97-AF65-F5344CB8AC3E}">
        <p14:creationId xmlns:p14="http://schemas.microsoft.com/office/powerpoint/2010/main" val="2843057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Help:IPA/English"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pedia.org/wiki/Alistair_Cockburn#cite_note-1" TargetMode="External"/><Relationship Id="rId4" Type="http://schemas.openxmlformats.org/officeDocument/2006/relationships/hyperlink" Target="https://en.wikipedia.org/wiki/Agile_software_developmen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visual-paradigm.com/scrum/what-is-time-boxing-in-scrum/"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visual-paradigm.com/scrum/what-is-project-owner-role-in-scrum/" TargetMode="External"/><Relationship Id="rId4" Type="http://schemas.openxmlformats.org/officeDocument/2006/relationships/hyperlink" Target="https://www.visual-paradigm.com/scrum/what-is-sprint-in-scru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itlab.com/ee/workflow/issue_weight.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Open_source_model" TargetMode="External"/><Relationship Id="rId7" Type="http://schemas.openxmlformats.org/officeDocument/2006/relationships/hyperlink" Target="https://en.wikipedia.org/wiki/Git"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en.wikipedia.org/wiki/BitKeeper" TargetMode="External"/><Relationship Id="rId5" Type="http://schemas.openxmlformats.org/officeDocument/2006/relationships/hyperlink" Target="https://en.wikipedia.org/wiki/Linus_Torvalds#cite_note-32" TargetMode="External"/><Relationship Id="rId4" Type="http://schemas.openxmlformats.org/officeDocument/2006/relationships/hyperlink" Target="https://en.wikipedia.org/wiki/Proprietary_softwar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oftware_engineerin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Watts_Humphrey#cite_note-humphrey-obit-1" TargetMode="External"/><Relationship Id="rId4" Type="http://schemas.openxmlformats.org/officeDocument/2006/relationships/hyperlink" Target="https://en.wikipedia.org/wiki/Software_quality"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Open_source_model" TargetMode="External"/><Relationship Id="rId7" Type="http://schemas.openxmlformats.org/officeDocument/2006/relationships/hyperlink" Target="https://en.wikipedia.org/wiki/Git"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BitKeeper" TargetMode="External"/><Relationship Id="rId5" Type="http://schemas.openxmlformats.org/officeDocument/2006/relationships/hyperlink" Target="https://en.wikipedia.org/wiki/Linus_Torvalds#cite_note-32" TargetMode="External"/><Relationship Id="rId4" Type="http://schemas.openxmlformats.org/officeDocument/2006/relationships/hyperlink" Target="https://en.wikipedia.org/wiki/Proprietary_software"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ystem/360" TargetMode="External"/><Relationship Id="rId3" Type="http://schemas.openxmlformats.org/officeDocument/2006/relationships/hyperlink" Target="https://en.wikipedia.org/wiki/OS/360_and_successors#cite_note-1" TargetMode="External"/><Relationship Id="rId7" Type="http://schemas.openxmlformats.org/officeDocument/2006/relationships/hyperlink" Target="https://en.wikipedia.org/wiki/IB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5" Type="http://schemas.openxmlformats.org/officeDocument/2006/relationships/hyperlink" Target="https://en.wikipedia.org/wiki/Batch_processing" TargetMode="External"/><Relationship Id="rId4" Type="http://schemas.openxmlformats.org/officeDocument/2006/relationships/hyperlink" Target="https://en.wikipedia.org/wiki/OS/360_and_successors#cite_note-OS360intro-2" TargetMode="External"/><Relationship Id="rId9" Type="http://schemas.openxmlformats.org/officeDocument/2006/relationships/hyperlink" Target="https://en.wikipedia.org/wiki/Mainframe_computer"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本次讲两个</a:t>
            </a:r>
            <a:r>
              <a:rPr lang="en-US" altLang="zh-CN" dirty="0"/>
              <a:t>topic:</a:t>
            </a:r>
            <a:r>
              <a:rPr lang="zh-CN" altLang="en-US" dirty="0"/>
              <a:t> 过程和项目管理。软件工程最重要的是人的因素</a:t>
            </a:r>
            <a:endParaRPr lang="en-US" altLang="zh-CN" dirty="0"/>
          </a:p>
          <a:p>
            <a:r>
              <a:rPr lang="zh-CN" altLang="en-US" dirty="0"/>
              <a:t>人：软件工程与其它工程的区别</a:t>
            </a:r>
            <a:endParaRPr lang="en-US" altLang="zh-CN" dirty="0"/>
          </a:p>
          <a:p>
            <a:r>
              <a:rPr lang="zh-CN" altLang="en-US" dirty="0"/>
              <a:t>谈谈自己对软件开发过程的理解：</a:t>
            </a:r>
            <a:r>
              <a:rPr lang="zh-CN" altLang="en-US" baseline="0" dirty="0"/>
              <a:t> 与</a:t>
            </a:r>
            <a:r>
              <a:rPr lang="en-US" altLang="zh-CN" baseline="0" dirty="0"/>
              <a:t>3</a:t>
            </a:r>
            <a:r>
              <a:rPr lang="zh-CN" altLang="en-US" baseline="0" dirty="0"/>
              <a:t>天写个大作业有什么不同？你体会到了什么？</a:t>
            </a:r>
            <a:endParaRPr lang="en-US" altLang="zh-CN" baseline="0" dirty="0"/>
          </a:p>
          <a:p>
            <a:pPr marL="228600" indent="-228600">
              <a:buAutoNum type="arabicPeriod"/>
            </a:pPr>
            <a:r>
              <a:rPr lang="zh-CN" altLang="en-US" baseline="0" dirty="0"/>
              <a:t>从用户的要求考虑 </a:t>
            </a:r>
            <a:r>
              <a:rPr lang="en-US" altLang="zh-CN" baseline="0" dirty="0"/>
              <a:t>vs</a:t>
            </a:r>
            <a:r>
              <a:rPr lang="zh-CN" altLang="en-US" baseline="0" dirty="0"/>
              <a:t>。 从完成作业的要求角度考虑</a:t>
            </a:r>
            <a:endParaRPr lang="en-US" altLang="zh-CN" baseline="0" dirty="0"/>
          </a:p>
          <a:p>
            <a:pPr marL="228600" indent="-228600">
              <a:buAutoNum type="arabicPeriod"/>
            </a:pPr>
            <a:r>
              <a:rPr lang="zh-CN" altLang="en-US" baseline="0" dirty="0"/>
              <a:t>合作 </a:t>
            </a:r>
            <a:r>
              <a:rPr lang="en-US" altLang="zh-CN" baseline="0" dirty="0"/>
              <a:t>vs.</a:t>
            </a:r>
            <a:r>
              <a:rPr lang="zh-CN" altLang="en-US" baseline="0" dirty="0"/>
              <a:t> 各干各的</a:t>
            </a:r>
            <a:endParaRPr lang="en-US" altLang="zh-CN" baseline="0" dirty="0"/>
          </a:p>
          <a:p>
            <a:pPr marL="228600" indent="-228600">
              <a:buAutoNum type="arabicPeriod"/>
            </a:pPr>
            <a:r>
              <a:rPr lang="zh-CN" altLang="en-US" baseline="0" dirty="0"/>
              <a:t>过程 </a:t>
            </a:r>
            <a:r>
              <a:rPr lang="en-US" altLang="zh-CN" baseline="0" dirty="0"/>
              <a:t>vs.</a:t>
            </a:r>
            <a:r>
              <a:rPr lang="zh-CN" altLang="en-US" baseline="0" dirty="0"/>
              <a:t> 最后的结果。工具使用更熟练了。</a:t>
            </a:r>
            <a:endParaRPr lang="en-US" altLang="zh-CN" baseline="0" dirty="0"/>
          </a:p>
          <a:p>
            <a:pPr marL="228600" indent="-228600">
              <a:buAutoNum type="arabicPeriod"/>
            </a:pPr>
            <a:r>
              <a:rPr lang="zh-CN" altLang="en-US" baseline="0" dirty="0"/>
              <a:t>慢慢写 </a:t>
            </a:r>
            <a:r>
              <a:rPr lang="en-US" altLang="zh-CN" baseline="0" dirty="0"/>
              <a:t>vs.</a:t>
            </a:r>
            <a:r>
              <a:rPr lang="zh-CN" altLang="en-US" baseline="0" dirty="0"/>
              <a:t> 突击写。 写得更从容，逻辑更清楚，少出错。 </a:t>
            </a:r>
            <a:endParaRPr lang="en-US" altLang="zh-CN" dirty="0"/>
          </a:p>
          <a:p>
            <a:r>
              <a:rPr lang="zh-CN" altLang="en-US" dirty="0"/>
              <a:t>现在我们在回顾一下历史。</a:t>
            </a:r>
            <a:endParaRPr lang="en-US" altLang="zh-CN" dirty="0"/>
          </a:p>
        </p:txBody>
      </p:sp>
      <p:sp>
        <p:nvSpPr>
          <p:cNvPr id="4" name="Slide Number Placeholder 3"/>
          <p:cNvSpPr>
            <a:spLocks noGrp="1"/>
          </p:cNvSpPr>
          <p:nvPr>
            <p:ph type="sldNum" sz="quarter" idx="10"/>
          </p:nvPr>
        </p:nvSpPr>
        <p:spPr/>
        <p:txBody>
          <a:bodyPr/>
          <a:lstStyle/>
          <a:p>
            <a:fld id="{138DB55B-69F2-41D4-95AB-C46760252BB0}" type="slidenum">
              <a:rPr lang="zh-CN" altLang="en-US" smtClean="0"/>
              <a:t>1</a:t>
            </a:fld>
            <a:endParaRPr lang="zh-CN" altLang="en-US"/>
          </a:p>
        </p:txBody>
      </p:sp>
    </p:spTree>
    <p:extLst>
      <p:ext uri="{BB962C8B-B14F-4D97-AF65-F5344CB8AC3E}">
        <p14:creationId xmlns:p14="http://schemas.microsoft.com/office/powerpoint/2010/main" val="51299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89C2283F-FF5A-294B-A2BD-4B9DEA996B3A}"/>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1DAD56EA-A0D0-2746-9F22-556F286DA8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ＭＳ Ｐゴシック" panose="020B0600070205080204" pitchFamily="34" charset="-128"/>
              </a:rPr>
              <a:t>Figure 1.6: The first study of software projects found that 53% of projects exceeding their budgets by a factor of 2.9 and overshot their schedule by a factor of 3.2 and another 31% of software projects were cancelled before completion (Johnson 1995).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an estimated annual cost in the United States for such software projects was $100B. The second survey of 250 large projects, each with the equivalent of more than a million lines of C code, found similarly disappointing results (Jones 2004). </a:t>
            </a:r>
          </a:p>
          <a:p>
            <a:endParaRPr lang="en-US" altLang="en-US" dirty="0">
              <a:latin typeface="Arial" panose="020B0604020202020204" pitchFamily="34" charset="0"/>
              <a:ea typeface="ＭＳ Ｐゴシック" panose="020B0600070205080204" pitchFamily="34" charset="-128"/>
            </a:endParaRPr>
          </a:p>
          <a:p>
            <a:r>
              <a:rPr lang="en-US" altLang="en-US" dirty="0">
                <a:latin typeface="Arial" panose="020B0604020202020204" pitchFamily="34" charset="0"/>
                <a:ea typeface="ＭＳ Ｐゴシック" panose="020B0600070205080204" pitchFamily="34" charset="-128"/>
              </a:rPr>
              <a:t>The final survey of members of the British Computer Society found that only 130 of 1027 projects met their schedule and budget. Half of all projects were maintenance or data conversion projects and half new development project, but the successful projects divided into 127 of the former and just 3 of the latter (Taylor 2000).</a:t>
            </a:r>
          </a:p>
        </p:txBody>
      </p:sp>
      <p:sp>
        <p:nvSpPr>
          <p:cNvPr id="46083" name="Slide Number Placeholder 3">
            <a:extLst>
              <a:ext uri="{FF2B5EF4-FFF2-40B4-BE49-F238E27FC236}">
                <a16:creationId xmlns:a16="http://schemas.microsoft.com/office/drawing/2014/main" id="{C2A1981B-769F-054A-803B-C928B2AEE3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7F4F276-FB90-BA48-8D2A-C76167F73ED5}" type="slidenum">
              <a:rPr lang="en-US" altLang="en-US" smtClean="0"/>
              <a:pPr>
                <a:spcBef>
                  <a:spcPct val="0"/>
                </a:spcBef>
              </a:pPr>
              <a:t>12</a:t>
            </a:fld>
            <a:endParaRPr lang="en-US" altLang="en-US"/>
          </a:p>
        </p:txBody>
      </p:sp>
    </p:spTree>
    <p:extLst>
      <p:ext uri="{BB962C8B-B14F-4D97-AF65-F5344CB8AC3E}">
        <p14:creationId xmlns:p14="http://schemas.microsoft.com/office/powerpoint/2010/main" val="372196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3C731318-E852-BD4C-9D2C-A224DBF4E2F0}"/>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ACB1B4CD-264F-DE4E-A9A0-61AB6E4BE7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May apply to your project</a:t>
            </a:r>
          </a:p>
          <a:p>
            <a:r>
              <a:rPr lang="en-US" altLang="en-US">
                <a:latin typeface="Arial" panose="020B0604020202020204" pitchFamily="34" charset="0"/>
                <a:ea typeface="ＭＳ Ｐゴシック" panose="020B0600070205080204" pitchFamily="34" charset="-128"/>
              </a:rPr>
              <a:t>Downside to waterfall?</a:t>
            </a:r>
          </a:p>
        </p:txBody>
      </p:sp>
      <p:sp>
        <p:nvSpPr>
          <p:cNvPr id="48131" name="Slide Number Placeholder 3">
            <a:extLst>
              <a:ext uri="{FF2B5EF4-FFF2-40B4-BE49-F238E27FC236}">
                <a16:creationId xmlns:a16="http://schemas.microsoft.com/office/drawing/2014/main" id="{77D38D19-4158-3E4D-A21C-66EC8C0AAB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50C27B2-E84F-E34F-92C4-0BF912F6971B}" type="slidenum">
              <a:rPr lang="en-US" altLang="en-US" smtClean="0"/>
              <a:pPr>
                <a:spcBef>
                  <a:spcPct val="0"/>
                </a:spcBef>
              </a:pPr>
              <a:t>13</a:t>
            </a:fld>
            <a:endParaRPr lang="en-US" altLang="en-US"/>
          </a:p>
        </p:txBody>
      </p:sp>
    </p:spTree>
    <p:extLst>
      <p:ext uri="{BB962C8B-B14F-4D97-AF65-F5344CB8AC3E}">
        <p14:creationId xmlns:p14="http://schemas.microsoft.com/office/powerpoint/2010/main" val="4121501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5D1A0195-FB60-44F3-B0D7-31C604A88396}" type="slidenum">
              <a:rPr lang="en-US" altLang="zh-CN" smtClean="0">
                <a:ea typeface="宋体" charset="-122"/>
              </a:rPr>
              <a:pPr/>
              <a:t>14</a:t>
            </a:fld>
            <a:endParaRPr lang="en-US" altLang="zh-CN">
              <a:ea typeface="宋体"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r>
              <a:rPr lang="en-US" altLang="en-US" dirty="0">
                <a:ea typeface="ＭＳ Ｐゴシック" panose="020B0600070205080204" pitchFamily="34" charset="-128"/>
              </a:rPr>
              <a:t>How to avoid </a:t>
            </a:r>
            <a:r>
              <a:rPr lang="ja-JP" altLang="en-US">
                <a:ea typeface="+mn-ea"/>
              </a:rPr>
              <a:t>“</a:t>
            </a:r>
            <a:r>
              <a:rPr lang="en-US" altLang="ja-JP" dirty="0">
                <a:ea typeface="+mn-ea"/>
              </a:rPr>
              <a:t>just hacking</a:t>
            </a:r>
            <a:r>
              <a:rPr lang="ja-JP" altLang="en-US">
                <a:ea typeface="+mn-ea"/>
              </a:rPr>
              <a:t>”</a:t>
            </a:r>
            <a:r>
              <a:rPr lang="en-US" altLang="ja-JP" dirty="0">
                <a:ea typeface="+mn-ea"/>
              </a:rPr>
              <a:t>?</a:t>
            </a:r>
            <a:endParaRPr lang="en-US" altLang="en-US" dirty="0">
              <a:ea typeface="ＭＳ Ｐゴシック" panose="020B0600070205080204" pitchFamily="34" charset="-128"/>
            </a:endParaRPr>
          </a:p>
          <a:p>
            <a:pPr eaLnBrk="1" hangingPunct="1"/>
            <a:endParaRPr lang="en-US" altLang="zh-CN" dirty="0">
              <a:ea typeface="宋体" charset="-122"/>
            </a:endParaRPr>
          </a:p>
          <a:p>
            <a:pPr eaLnBrk="1" hangingPunct="1"/>
            <a:r>
              <a:rPr lang="en-GB" altLang="zh-CN" sz="2800" dirty="0"/>
              <a:t>Throw-away prototyping</a:t>
            </a:r>
          </a:p>
          <a:p>
            <a:pPr lvl="1" eaLnBrk="1" hangingPunct="1"/>
            <a:r>
              <a:rPr lang="en-GB" altLang="zh-CN" dirty="0"/>
              <a:t>A prototype which is usually a practical implementation of the system is produced to help discover requirements problems and then discarded. The system is then developed using some other development process</a:t>
            </a:r>
          </a:p>
          <a:p>
            <a:pPr lvl="1" eaLnBrk="1" hangingPunct="1"/>
            <a:endParaRPr lang="en-GB" altLang="zh-CN" dirty="0"/>
          </a:p>
          <a:p>
            <a:r>
              <a:rPr lang="en-GB" altLang="zh-CN" sz="2800" dirty="0"/>
              <a:t>Evolutionary prototyping</a:t>
            </a:r>
          </a:p>
          <a:p>
            <a:pPr lvl="1"/>
            <a:r>
              <a:rPr lang="en-GB" altLang="zh-CN" dirty="0"/>
              <a:t>An approach to system development where an initial prototype is produced and refined through a number of stages to the final system</a:t>
            </a:r>
          </a:p>
          <a:p>
            <a:pPr eaLnBrk="1" hangingPunct="1"/>
            <a:endParaRPr lang="zh-CN" altLang="zh-CN" dirty="0">
              <a:ea typeface="宋体" charset="-122"/>
            </a:endParaRPr>
          </a:p>
        </p:txBody>
      </p:sp>
    </p:spTree>
    <p:extLst>
      <p:ext uri="{BB962C8B-B14F-4D97-AF65-F5344CB8AC3E}">
        <p14:creationId xmlns:p14="http://schemas.microsoft.com/office/powerpoint/2010/main" val="1598555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AFE1EDA-2DDD-4CCD-A75E-6465D2147BFF}" type="slidenum">
              <a:rPr lang="en-US" altLang="zh-CN">
                <a:latin typeface="Arial" panose="020B0604020202020204" pitchFamily="34" charset="0"/>
              </a:rPr>
              <a:pPr eaLnBrk="1" hangingPunct="1"/>
              <a:t>15</a:t>
            </a:fld>
            <a:endParaRPr lang="en-US" altLang="zh-CN">
              <a:latin typeface="Arial" panose="020B0604020202020204"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Beck,</a:t>
            </a:r>
            <a:r>
              <a:rPr lang="zh-CN" altLang="en-US" baseline="0" dirty="0">
                <a:latin typeface="Arial" panose="020B0604020202020204" pitchFamily="34" charset="0"/>
              </a:rPr>
              <a:t> </a:t>
            </a:r>
            <a:r>
              <a:rPr lang="en-US" altLang="zh-CN" dirty="0">
                <a:latin typeface="Arial" panose="020B0604020202020204" pitchFamily="34" charset="0"/>
              </a:rPr>
              <a:t>Part</a:t>
            </a:r>
            <a:r>
              <a:rPr lang="zh-CN" altLang="en-US" dirty="0">
                <a:latin typeface="Arial" panose="020B0604020202020204" pitchFamily="34" charset="0"/>
              </a:rPr>
              <a:t> </a:t>
            </a:r>
            <a:r>
              <a:rPr lang="en-US" altLang="zh-CN" dirty="0">
                <a:latin typeface="Arial" panose="020B0604020202020204" pitchFamily="34" charset="0"/>
              </a:rPr>
              <a:t>of</a:t>
            </a:r>
            <a:r>
              <a:rPr lang="zh-CN" altLang="en-US" dirty="0">
                <a:latin typeface="Arial" panose="020B0604020202020204" pitchFamily="34" charset="0"/>
              </a:rPr>
              <a:t> </a:t>
            </a:r>
            <a:r>
              <a:rPr lang="en-US" altLang="zh-CN" dirty="0">
                <a:latin typeface="Arial" panose="020B0604020202020204" pitchFamily="34" charset="0"/>
              </a:rPr>
              <a:t>Small</a:t>
            </a:r>
            <a:r>
              <a:rPr lang="zh-CN" altLang="en-US" baseline="0" dirty="0">
                <a:latin typeface="Arial" panose="020B0604020202020204" pitchFamily="34" charset="0"/>
              </a:rPr>
              <a:t> </a:t>
            </a:r>
            <a:r>
              <a:rPr lang="en-US" altLang="zh-CN" baseline="0" dirty="0">
                <a:latin typeface="Arial" panose="020B0604020202020204" pitchFamily="34" charset="0"/>
              </a:rPr>
              <a:t>Talk</a:t>
            </a:r>
            <a:r>
              <a:rPr lang="zh-CN" altLang="en-US" baseline="0" dirty="0">
                <a:latin typeface="Arial" panose="020B0604020202020204" pitchFamily="34" charset="0"/>
              </a:rPr>
              <a:t> </a:t>
            </a:r>
            <a:r>
              <a:rPr lang="en-US" altLang="zh-CN" baseline="0" dirty="0">
                <a:latin typeface="Arial" panose="020B0604020202020204" pitchFamily="34" charset="0"/>
              </a:rPr>
              <a:t>team,</a:t>
            </a:r>
            <a:r>
              <a:rPr lang="zh-CN" altLang="en-US" baseline="0" dirty="0">
                <a:latin typeface="Arial" panose="020B0604020202020204" pitchFamily="34" charset="0"/>
              </a:rPr>
              <a:t> </a:t>
            </a:r>
            <a:r>
              <a:rPr lang="en-US" altLang="zh-CN" baseline="0" dirty="0">
                <a:latin typeface="Arial" panose="020B0604020202020204" pitchFamily="34" charset="0"/>
              </a:rPr>
              <a:t>led</a:t>
            </a:r>
            <a:r>
              <a:rPr lang="zh-CN" altLang="en-US" baseline="0" dirty="0">
                <a:latin typeface="Arial" panose="020B0604020202020204" pitchFamily="34" charset="0"/>
              </a:rPr>
              <a:t> </a:t>
            </a:r>
            <a:r>
              <a:rPr lang="en-US" altLang="zh-CN" baseline="0" dirty="0">
                <a:latin typeface="Arial" panose="020B0604020202020204" pitchFamily="34" charset="0"/>
              </a:rPr>
              <a:t>by</a:t>
            </a:r>
            <a:r>
              <a:rPr lang="zh-CN" altLang="en-US" baseline="0" dirty="0">
                <a:latin typeface="Arial" panose="020B0604020202020204" pitchFamily="34" charset="0"/>
              </a:rPr>
              <a:t> </a:t>
            </a:r>
            <a:r>
              <a:rPr lang="zh-CN" altLang="en-US" dirty="0">
                <a:latin typeface="Arial" panose="020B0604020202020204" pitchFamily="34" charset="0"/>
              </a:rPr>
              <a:t> </a:t>
            </a:r>
            <a:r>
              <a:rPr lang="en-US" altLang="zh-CN" dirty="0">
                <a:latin typeface="Arial" panose="020B0604020202020204" pitchFamily="34" charset="0"/>
              </a:rPr>
              <a:t>Allen</a:t>
            </a:r>
            <a:r>
              <a:rPr lang="zh-CN" altLang="en-US" dirty="0">
                <a:latin typeface="Arial" panose="020B0604020202020204" pitchFamily="34" charset="0"/>
              </a:rPr>
              <a:t> </a:t>
            </a:r>
            <a:r>
              <a:rPr lang="en-US" altLang="zh-CN" dirty="0">
                <a:latin typeface="Arial" panose="020B0604020202020204" pitchFamily="34" charset="0"/>
              </a:rPr>
              <a:t>Key</a:t>
            </a:r>
            <a:r>
              <a:rPr lang="zh-CN" altLang="en-US" baseline="0" dirty="0">
                <a:latin typeface="Arial" panose="020B0604020202020204" pitchFamily="34" charset="0"/>
              </a:rPr>
              <a:t> </a:t>
            </a:r>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a:p>
            <a:pPr eaLnBrk="1" hangingPunct="1"/>
            <a:r>
              <a:rPr lang="zh-CN" altLang="en-US" baseline="0" dirty="0">
                <a:latin typeface="Arial" panose="020B0604020202020204" pitchFamily="34" charset="0"/>
              </a:rPr>
              <a:t>相对于。。。 我们更看重。。。</a:t>
            </a:r>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a:p>
            <a:pPr eaLnBrk="1" hangingPunct="1"/>
            <a:r>
              <a:rPr lang="zh-CN" altLang="en-US" baseline="0" dirty="0">
                <a:latin typeface="Arial" panose="020B0604020202020204" pitchFamily="34" charset="0"/>
              </a:rPr>
              <a:t>中间过程要可见： 不是通过文档可见， 而是通过可用软件可见。</a:t>
            </a:r>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a:p>
            <a:pPr eaLnBrk="1" hangingPunct="1"/>
            <a:endParaRPr lang="en-US" altLang="zh-CN" baseline="0" dirty="0">
              <a:latin typeface="Arial" panose="020B0604020202020204" pitchFamily="34" charset="0"/>
            </a:endParaRPr>
          </a:p>
        </p:txBody>
      </p:sp>
    </p:spTree>
    <p:extLst>
      <p:ext uri="{BB962C8B-B14F-4D97-AF65-F5344CB8AC3E}">
        <p14:creationId xmlns:p14="http://schemas.microsoft.com/office/powerpoint/2010/main" val="1476538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C906FF7-CEE2-4F1F-ABFF-46995EF8BF54}" type="slidenum">
              <a:rPr lang="en-US" altLang="zh-CN">
                <a:latin typeface="Arial" panose="020B0604020202020204" pitchFamily="34" charset="0"/>
              </a:rPr>
              <a:pPr eaLnBrk="1" hangingPunct="1"/>
              <a:t>16</a:t>
            </a:fld>
            <a:endParaRPr lang="en-US" altLang="zh-CN">
              <a:latin typeface="Arial" panose="020B0604020202020204" pitchFamily="3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符合人性，而不是反人性</a:t>
            </a:r>
            <a:endParaRPr lang="en-US" altLang="zh-CN" dirty="0">
              <a:latin typeface="Arial" panose="020B0604020202020204" pitchFamily="34" charset="0"/>
            </a:endParaRPr>
          </a:p>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459296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9929623-D012-46EB-AD7E-D32AE98A62C3}" type="slidenum">
              <a:rPr lang="zh-CN" altLang="en-US"/>
              <a:pPr/>
              <a:t>18</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zh-CN" altLang="en-US" baseline="0" dirty="0"/>
              <a:t>这四层紧密相关， 虽然这一讲主要讲</a:t>
            </a:r>
            <a:r>
              <a:rPr lang="en-US" altLang="zh-CN" baseline="0" dirty="0"/>
              <a:t>process,</a:t>
            </a:r>
            <a:r>
              <a:rPr lang="zh-CN" altLang="en-US" baseline="0" dirty="0"/>
              <a:t> 但是是以质量为目的，并涉及</a:t>
            </a:r>
            <a:r>
              <a:rPr lang="en-US" altLang="zh-CN" baseline="0" dirty="0"/>
              <a:t>process</a:t>
            </a:r>
            <a:r>
              <a:rPr lang="zh-CN" altLang="en-US" baseline="0" dirty="0"/>
              <a:t>所需要的方法和工具 </a:t>
            </a:r>
            <a:endParaRPr lang="en-US" altLang="zh-CN" baseline="0" dirty="0"/>
          </a:p>
          <a:p>
            <a:pPr eaLnBrk="1" hangingPunct="1"/>
            <a:endParaRPr lang="en-US" altLang="zh-CN" baseline="0" dirty="0"/>
          </a:p>
        </p:txBody>
      </p:sp>
    </p:spTree>
    <p:extLst>
      <p:ext uri="{BB962C8B-B14F-4D97-AF65-F5344CB8AC3E}">
        <p14:creationId xmlns:p14="http://schemas.microsoft.com/office/powerpoint/2010/main" val="2212180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8174C8-B599-4C87-BC65-D34B16ABFC7B}" type="slidenum">
              <a:rPr lang="de-DE" altLang="zh-CN"/>
              <a:pPr/>
              <a:t>19</a:t>
            </a:fld>
            <a:endParaRPr lang="de-DE" altLang="zh-CN"/>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p:txBody>
          <a:bodyPr/>
          <a:lstStyle/>
          <a:p>
            <a:pPr>
              <a:lnSpc>
                <a:spcPct val="80000"/>
              </a:lnSpc>
            </a:pPr>
            <a:endParaRPr lang="en-US" altLang="zh-CN" sz="800"/>
          </a:p>
        </p:txBody>
      </p:sp>
    </p:spTree>
    <p:extLst>
      <p:ext uri="{BB962C8B-B14F-4D97-AF65-F5344CB8AC3E}">
        <p14:creationId xmlns:p14="http://schemas.microsoft.com/office/powerpoint/2010/main" val="2618125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我们讲</a:t>
            </a:r>
            <a:r>
              <a:rPr lang="en-US" altLang="zh-CN" dirty="0"/>
              <a:t>CI</a:t>
            </a:r>
            <a:r>
              <a:rPr lang="zh-CN" altLang="en-US" dirty="0"/>
              <a:t>是从代码出发的。</a:t>
            </a:r>
            <a:endParaRPr lang="en-US" altLang="zh-CN" dirty="0"/>
          </a:p>
          <a:p>
            <a:r>
              <a:rPr lang="zh-CN" altLang="en-US" dirty="0"/>
              <a:t>在代码之外，我们还有过程，从</a:t>
            </a:r>
            <a:r>
              <a:rPr lang="en-US" altLang="zh-CN" dirty="0"/>
              <a:t>idea</a:t>
            </a:r>
            <a:r>
              <a:rPr lang="zh-CN" altLang="en-US" dirty="0"/>
              <a:t>变成产品的过程。这也是整个</a:t>
            </a:r>
            <a:r>
              <a:rPr lang="en-US" altLang="zh-CN" dirty="0"/>
              <a:t>layered</a:t>
            </a:r>
            <a:r>
              <a:rPr lang="zh-CN" altLang="en-US" dirty="0"/>
              <a:t> </a:t>
            </a:r>
            <a:r>
              <a:rPr lang="en-US" altLang="zh-CN" dirty="0"/>
              <a:t>technology</a:t>
            </a:r>
            <a:r>
              <a:rPr lang="zh-CN" altLang="en-US" dirty="0"/>
              <a:t> 那幅图最下面那个： </a:t>
            </a:r>
            <a:r>
              <a:rPr lang="en-US" altLang="zh-CN" dirty="0"/>
              <a:t>process</a:t>
            </a:r>
          </a:p>
          <a:p>
            <a:endParaRPr lang="en-US" altLang="zh-CN" dirty="0"/>
          </a:p>
          <a:p>
            <a:pPr>
              <a:lnSpc>
                <a:spcPct val="90000"/>
              </a:lnSpc>
            </a:pPr>
            <a:r>
              <a:rPr lang="en-US" altLang="zh-CN" sz="2800" dirty="0"/>
              <a:t>SCRUM is an agile, lightweight process for managing and controlling software and product development in rapidly changing environments.</a:t>
            </a:r>
          </a:p>
          <a:p>
            <a:pPr>
              <a:lnSpc>
                <a:spcPct val="90000"/>
              </a:lnSpc>
            </a:pPr>
            <a:endParaRPr lang="en-US" altLang="zh-CN" sz="2800" dirty="0"/>
          </a:p>
          <a:p>
            <a:pPr lvl="1">
              <a:lnSpc>
                <a:spcPct val="90000"/>
              </a:lnSpc>
            </a:pPr>
            <a:r>
              <a:rPr lang="en-US" altLang="zh-CN" dirty="0"/>
              <a:t>Iterative, incremental process</a:t>
            </a:r>
          </a:p>
          <a:p>
            <a:pPr lvl="1">
              <a:lnSpc>
                <a:spcPct val="90000"/>
              </a:lnSpc>
            </a:pPr>
            <a:r>
              <a:rPr lang="en-US" altLang="zh-CN" dirty="0"/>
              <a:t>Team-based approach</a:t>
            </a:r>
          </a:p>
          <a:p>
            <a:pPr lvl="1">
              <a:lnSpc>
                <a:spcPct val="90000"/>
              </a:lnSpc>
            </a:pPr>
            <a:r>
              <a:rPr lang="en-US" altLang="zh-CN" dirty="0"/>
              <a:t>developing systems/ products with rapidly changing requirements</a:t>
            </a:r>
          </a:p>
          <a:p>
            <a:pPr lvl="1">
              <a:lnSpc>
                <a:spcPct val="90000"/>
              </a:lnSpc>
            </a:pPr>
            <a:r>
              <a:rPr lang="en-US" altLang="zh-CN" dirty="0"/>
              <a:t>Controls the chaos of conflicting interest and needs</a:t>
            </a:r>
          </a:p>
          <a:p>
            <a:pPr lvl="1">
              <a:lnSpc>
                <a:spcPct val="90000"/>
              </a:lnSpc>
            </a:pPr>
            <a:r>
              <a:rPr lang="en-US" altLang="zh-CN" dirty="0"/>
              <a:t>Improve communication and maximize cooperation</a:t>
            </a:r>
          </a:p>
          <a:p>
            <a:pPr lvl="1">
              <a:lnSpc>
                <a:spcPct val="90000"/>
              </a:lnSpc>
            </a:pPr>
            <a:r>
              <a:rPr lang="en-US" altLang="zh-CN" dirty="0"/>
              <a:t>Protecting the team from disruptions and impediments</a:t>
            </a:r>
          </a:p>
          <a:p>
            <a:pPr lvl="1">
              <a:lnSpc>
                <a:spcPct val="90000"/>
              </a:lnSpc>
            </a:pPr>
            <a:r>
              <a:rPr lang="en-US" altLang="zh-CN" dirty="0"/>
              <a:t>A way to maximize productivity</a:t>
            </a:r>
          </a:p>
          <a:p>
            <a:endParaRPr lang="en-US" dirty="0"/>
          </a:p>
        </p:txBody>
      </p:sp>
      <p:sp>
        <p:nvSpPr>
          <p:cNvPr id="4" name="Slide Number Placeholder 3"/>
          <p:cNvSpPr>
            <a:spLocks noGrp="1"/>
          </p:cNvSpPr>
          <p:nvPr>
            <p:ph type="sldNum" sz="quarter" idx="10"/>
          </p:nvPr>
        </p:nvSpPr>
        <p:spPr/>
        <p:txBody>
          <a:bodyPr/>
          <a:lstStyle/>
          <a:p>
            <a:fld id="{B1879E70-7734-48E5-91C9-ED1AB65C79A5}" type="slidenum">
              <a:rPr lang="zh-CN" altLang="en-US" smtClean="0"/>
              <a:t>20</a:t>
            </a:fld>
            <a:endParaRPr lang="zh-CN" altLang="en-US"/>
          </a:p>
        </p:txBody>
      </p:sp>
    </p:spTree>
    <p:extLst>
      <p:ext uri="{BB962C8B-B14F-4D97-AF65-F5344CB8AC3E}">
        <p14:creationId xmlns:p14="http://schemas.microsoft.com/office/powerpoint/2010/main" val="34239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21</a:t>
            </a:fld>
            <a:endParaRPr lang="zh-CN" altLang="en-US"/>
          </a:p>
        </p:txBody>
      </p:sp>
    </p:spTree>
    <p:extLst>
      <p:ext uri="{BB962C8B-B14F-4D97-AF65-F5344CB8AC3E}">
        <p14:creationId xmlns:p14="http://schemas.microsoft.com/office/powerpoint/2010/main" val="2039570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用户故事： 一定要体现对客户的价值。 </a:t>
            </a:r>
            <a:endParaRPr lang="en-US" altLang="zh-CN" dirty="0"/>
          </a:p>
          <a:p>
            <a:endParaRPr lang="en-US" altLang="zh-CN" dirty="0"/>
          </a:p>
          <a:p>
            <a:r>
              <a:rPr lang="zh-CN" altLang="en-US" dirty="0"/>
              <a:t>用户、活动、价值</a:t>
            </a:r>
            <a:endParaRPr lang="en-US" altLang="zh-CN" dirty="0"/>
          </a:p>
          <a:p>
            <a:endParaRPr lang="en-US" altLang="zh-CN" dirty="0"/>
          </a:p>
          <a:p>
            <a:endParaRPr lang="en-US" altLang="zh-CN" dirty="0"/>
          </a:p>
          <a:p>
            <a:r>
              <a:rPr lang="zh-CN" altLang="en-US" dirty="0"/>
              <a:t>反过来说， 如果有个功能，不能表达出对用户的清晰的价值，那么开发人员要仔细想想这个功能是不是值得做。 </a:t>
            </a:r>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10"/>
          </p:nvPr>
        </p:nvSpPr>
        <p:spPr/>
        <p:txBody>
          <a:bodyPr/>
          <a:lstStyle/>
          <a:p>
            <a:fld id="{B1879E70-7734-48E5-91C9-ED1AB65C79A5}" type="slidenum">
              <a:rPr lang="zh-CN" altLang="en-US" smtClean="0"/>
              <a:t>22</a:t>
            </a:fld>
            <a:endParaRPr lang="zh-CN" altLang="en-US"/>
          </a:p>
        </p:txBody>
      </p:sp>
    </p:spTree>
    <p:extLst>
      <p:ext uri="{BB962C8B-B14F-4D97-AF65-F5344CB8AC3E}">
        <p14:creationId xmlns:p14="http://schemas.microsoft.com/office/powerpoint/2010/main" val="94151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Alistair Cockburn</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English"/>
              </a:rPr>
              <a:t>/ˈælɪstər ˈkoʊbərn/</a:t>
            </a:r>
            <a:r>
              <a:rPr lang="en-US" sz="1200" b="0" i="0" u="none" strike="noStrike" kern="1200" dirty="0">
                <a:solidFill>
                  <a:schemeClr val="tx1"/>
                </a:solidFill>
                <a:effectLst/>
                <a:latin typeface="+mn-lt"/>
                <a:ea typeface="+mn-ea"/>
                <a:cs typeface="+mn-cs"/>
              </a:rPr>
              <a:t> (born November 19, 1963) is an American computer scientist, known as one of the initiators of the </a:t>
            </a:r>
            <a:r>
              <a:rPr lang="en-US" sz="1200" b="0" i="0" u="none" strike="noStrike" kern="1200" dirty="0">
                <a:solidFill>
                  <a:schemeClr val="tx1"/>
                </a:solidFill>
                <a:effectLst/>
                <a:latin typeface="+mn-lt"/>
                <a:ea typeface="+mn-ea"/>
                <a:cs typeface="+mn-cs"/>
                <a:hlinkClick r:id="rId4" tooltip="Agile software development"/>
              </a:rPr>
              <a:t>agile</a:t>
            </a:r>
            <a:r>
              <a:rPr lang="en-US" sz="1200" b="0" i="0" u="none" strike="noStrike" kern="1200" dirty="0">
                <a:solidFill>
                  <a:schemeClr val="tx1"/>
                </a:solidFill>
                <a:effectLst/>
                <a:latin typeface="+mn-lt"/>
                <a:ea typeface="+mn-ea"/>
                <a:cs typeface="+mn-cs"/>
              </a:rPr>
              <a:t> movement in software development. He signed the Manifesto for Agile Software Development </a:t>
            </a:r>
            <a:r>
              <a:rPr lang="en-US" sz="1200" b="0" i="0" u="none" strike="noStrike" kern="1200" baseline="30000" dirty="0">
                <a:solidFill>
                  <a:schemeClr val="tx1"/>
                </a:solidFill>
                <a:effectLst/>
                <a:latin typeface="+mn-lt"/>
                <a:ea typeface="+mn-ea"/>
                <a:cs typeface="+mn-cs"/>
                <a:hlinkClick r:id="rId5"/>
              </a:rPr>
              <a:t>[1]</a:t>
            </a:r>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2</a:t>
            </a:fld>
            <a:endParaRPr lang="zh-CN" altLang="en-US"/>
          </a:p>
        </p:txBody>
      </p:sp>
    </p:spTree>
    <p:extLst>
      <p:ext uri="{BB962C8B-B14F-4D97-AF65-F5344CB8AC3E}">
        <p14:creationId xmlns:p14="http://schemas.microsoft.com/office/powerpoint/2010/main" val="931904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独立的功能要拆成两个；不独立的要合并。 </a:t>
            </a:r>
            <a:endParaRPr lang="en-US" altLang="zh-CN"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不再是契约而是可协商、需要探索的。</a:t>
            </a:r>
            <a:endParaRPr lang="en-US" altLang="zh-CN" dirty="0"/>
          </a:p>
          <a:p>
            <a:endParaRPr lang="en-US" dirty="0"/>
          </a:p>
          <a:p>
            <a:r>
              <a:rPr lang="zh-CN" altLang="en-US" dirty="0"/>
              <a:t>小型： 迭代周期一到两周；每天</a:t>
            </a:r>
            <a:r>
              <a:rPr lang="en-US" altLang="zh-CN" dirty="0"/>
              <a:t>1</a:t>
            </a:r>
            <a:r>
              <a:rPr lang="zh-CN" altLang="en-US" dirty="0"/>
              <a:t>到两天每个功能点。 </a:t>
            </a:r>
            <a:endParaRPr lang="en-US" altLang="zh-CN" dirty="0"/>
          </a:p>
          <a:p>
            <a:endParaRPr lang="en-US" dirty="0"/>
          </a:p>
          <a:p>
            <a:r>
              <a:rPr lang="zh-CN" altLang="en-US" dirty="0"/>
              <a:t>本次开发完成不了的，放到</a:t>
            </a:r>
            <a:r>
              <a:rPr lang="en-US" altLang="zh-CN" dirty="0"/>
              <a:t>product</a:t>
            </a:r>
            <a:r>
              <a:rPr lang="zh-CN" altLang="en-US" dirty="0"/>
              <a:t> </a:t>
            </a:r>
            <a:r>
              <a:rPr lang="en-US" altLang="zh-CN" dirty="0"/>
              <a:t>backlog</a:t>
            </a:r>
            <a:r>
              <a:rPr lang="zh-CN" altLang="en-US" dirty="0"/>
              <a:t> 里。 </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B1879E70-7734-48E5-91C9-ED1AB65C79A5}" type="slidenum">
              <a:rPr lang="zh-CN" altLang="en-US" smtClean="0"/>
              <a:t>23</a:t>
            </a:fld>
            <a:endParaRPr lang="zh-CN" altLang="en-US"/>
          </a:p>
        </p:txBody>
      </p:sp>
    </p:spTree>
    <p:extLst>
      <p:ext uri="{BB962C8B-B14F-4D97-AF65-F5344CB8AC3E}">
        <p14:creationId xmlns:p14="http://schemas.microsoft.com/office/powerpoint/2010/main" val="3458289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Spikes are an invention of Extreme Programming (XP), are a special type of user story that is used to gain the knowledge necessary to reduce the risk of a technical approach, better understand a requirement, or increase the reliability of a story estimate. A spike has a maximum </a:t>
            </a:r>
            <a:r>
              <a:rPr lang="en-US" sz="1200" b="1" i="0" u="none" strike="noStrike" kern="1200" dirty="0">
                <a:solidFill>
                  <a:schemeClr val="tx1"/>
                </a:solidFill>
                <a:effectLst/>
                <a:latin typeface="+mn-lt"/>
                <a:ea typeface="+mn-ea"/>
                <a:cs typeface="+mn-cs"/>
                <a:hlinkClick r:id="rId3"/>
              </a:rPr>
              <a:t>time-box</a:t>
            </a:r>
            <a:r>
              <a:rPr lang="en-US" sz="1200" b="0" i="0" u="none" strike="noStrike" kern="1200" dirty="0">
                <a:solidFill>
                  <a:schemeClr val="tx1"/>
                </a:solidFill>
                <a:effectLst/>
                <a:latin typeface="+mn-lt"/>
                <a:ea typeface="+mn-ea"/>
                <a:cs typeface="+mn-cs"/>
              </a:rPr>
              <a:t> size as the </a:t>
            </a:r>
            <a:r>
              <a:rPr lang="en-US" sz="1200" b="1" i="0" u="none" strike="noStrike" kern="1200" dirty="0">
                <a:solidFill>
                  <a:schemeClr val="tx1"/>
                </a:solidFill>
                <a:effectLst/>
                <a:latin typeface="+mn-lt"/>
                <a:ea typeface="+mn-ea"/>
                <a:cs typeface="+mn-cs"/>
                <a:hlinkClick r:id="rId4"/>
              </a:rPr>
              <a:t>sprint</a:t>
            </a:r>
            <a:r>
              <a:rPr lang="en-US" sz="1200" b="0" i="0" u="none" strike="noStrike" kern="1200" dirty="0">
                <a:solidFill>
                  <a:schemeClr val="tx1"/>
                </a:solidFill>
                <a:effectLst/>
                <a:latin typeface="+mn-lt"/>
                <a:ea typeface="+mn-ea"/>
                <a:cs typeface="+mn-cs"/>
              </a:rPr>
              <a:t> it is contained in it. At the end of a sprint, the spike will be determined that is done or not-done just like any other ordinary user story. A Spike is a great way to mitigate risks early and allows the team ascertain feedback and develop an understanding on an upcoming PBI’s complexity.</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To Use Spike?</a:t>
            </a:r>
          </a:p>
          <a:p>
            <a:r>
              <a:rPr lang="en-US" sz="1200" b="0" i="0" u="none" strike="noStrike" kern="1200" dirty="0">
                <a:solidFill>
                  <a:schemeClr val="tx1"/>
                </a:solidFill>
                <a:effectLst/>
                <a:latin typeface="+mn-lt"/>
                <a:ea typeface="+mn-ea"/>
                <a:cs typeface="+mn-cs"/>
              </a:rPr>
              <a:t>Sometime the team unsure if they can complete the story due to some potential blockers and probably can’t even estimate the story. Thus, you may consider a spike as an investment for a </a:t>
            </a:r>
            <a:r>
              <a:rPr lang="en-US" sz="1200" b="1" i="0" u="none" strike="noStrike" kern="1200" dirty="0">
                <a:solidFill>
                  <a:schemeClr val="tx1"/>
                </a:solidFill>
                <a:effectLst/>
                <a:latin typeface="+mn-lt"/>
                <a:ea typeface="+mn-ea"/>
                <a:cs typeface="+mn-cs"/>
                <a:hlinkClick r:id="rId5"/>
              </a:rPr>
              <a:t>Product Owner</a:t>
            </a:r>
            <a:r>
              <a:rPr lang="en-US" sz="1200" b="0" i="0" u="none" strike="noStrike" kern="1200" dirty="0">
                <a:solidFill>
                  <a:schemeClr val="tx1"/>
                </a:solidFill>
                <a:effectLst/>
                <a:latin typeface="+mn-lt"/>
                <a:ea typeface="+mn-ea"/>
                <a:cs typeface="+mn-cs"/>
              </a:rPr>
              <a:t> to figure out what needs to be built and how the team is going to build it. The Product Owner allocates a little bit of the team’s capacity now, ahead of when the story needs to be delivered, so that when the story comes into the sprint, the team knows what to do.</a:t>
            </a:r>
          </a:p>
          <a:p>
            <a:r>
              <a:rPr lang="en-US" sz="1200" b="0" i="0" u="none" strike="noStrike" kern="1200" dirty="0">
                <a:solidFill>
                  <a:schemeClr val="tx1"/>
                </a:solidFill>
                <a:effectLst/>
                <a:latin typeface="+mn-lt"/>
                <a:ea typeface="+mn-ea"/>
                <a:cs typeface="+mn-cs"/>
              </a:rPr>
              <a:t>Here are the examples of when Spikes may be used:</a:t>
            </a:r>
          </a:p>
          <a:p>
            <a:r>
              <a:rPr lang="en-US" sz="1200" b="0" i="0" u="none" strike="noStrike" kern="1200" dirty="0">
                <a:solidFill>
                  <a:schemeClr val="tx1"/>
                </a:solidFill>
                <a:effectLst/>
                <a:latin typeface="+mn-lt"/>
                <a:ea typeface="+mn-ea"/>
                <a:cs typeface="+mn-cs"/>
              </a:rPr>
              <a:t>The team may not have knowledge of a new technology, and spikes may be used for basic research to ensure the feasibility of the new technology (domain or new approach).</a:t>
            </a:r>
          </a:p>
          <a:p>
            <a:r>
              <a:rPr lang="en-US" sz="1200" b="0" i="0" u="none" strike="noStrike" kern="1200" dirty="0">
                <a:solidFill>
                  <a:schemeClr val="tx1"/>
                </a:solidFill>
                <a:effectLst/>
                <a:latin typeface="+mn-lt"/>
                <a:ea typeface="+mn-ea"/>
                <a:cs typeface="+mn-cs"/>
              </a:rPr>
              <a:t>A story requires to be implemented using a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party library with API that is poorly written and documented.</a:t>
            </a:r>
          </a:p>
          <a:p>
            <a:r>
              <a:rPr lang="en-US" sz="1200" b="0" i="0" u="none" strike="noStrike" kern="1200" dirty="0">
                <a:solidFill>
                  <a:schemeClr val="tx1"/>
                </a:solidFill>
                <a:effectLst/>
                <a:latin typeface="+mn-lt"/>
                <a:ea typeface="+mn-ea"/>
                <a:cs typeface="+mn-cs"/>
              </a:rPr>
              <a:t>The story may contain significant technical risk, and the team may have to do some experiments or prototypes to gain confidence in a technological approach that may allow them to commit the user story to some future timebox.</a:t>
            </a:r>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24</a:t>
            </a:fld>
            <a:endParaRPr lang="zh-CN" altLang="en-US"/>
          </a:p>
        </p:txBody>
      </p:sp>
    </p:spTree>
    <p:extLst>
      <p:ext uri="{BB962C8B-B14F-4D97-AF65-F5344CB8AC3E}">
        <p14:creationId xmlns:p14="http://schemas.microsoft.com/office/powerpoint/2010/main" val="3780167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backlog:</a:t>
            </a:r>
            <a:r>
              <a:rPr lang="zh-CN" altLang="en-US" dirty="0"/>
              <a:t> 积压的工作，待办列表</a:t>
            </a:r>
            <a:endParaRPr lang="en-US" altLang="zh-CN" dirty="0"/>
          </a:p>
          <a:p>
            <a:endParaRPr lang="en-US" altLang="zh-CN" dirty="0"/>
          </a:p>
          <a:p>
            <a:r>
              <a:rPr lang="en-US" altLang="zh-CN" b="1" dirty="0">
                <a:solidFill>
                  <a:srgbClr val="C00000"/>
                </a:solidFill>
              </a:rPr>
              <a:t>Product Owner </a:t>
            </a:r>
            <a:r>
              <a:rPr lang="en-US" altLang="zh-CN" dirty="0"/>
              <a:t>who represents the stakeholders</a:t>
            </a:r>
          </a:p>
          <a:p>
            <a:pPr lvl="1"/>
            <a:r>
              <a:rPr lang="en-US" altLang="zh-CN" dirty="0"/>
              <a:t>Ensure that the Scrum Team works with the right things from a business perspective</a:t>
            </a:r>
          </a:p>
          <a:p>
            <a:r>
              <a:rPr lang="en-US" altLang="zh-CN" b="1" dirty="0">
                <a:solidFill>
                  <a:srgbClr val="C00000"/>
                </a:solidFill>
              </a:rPr>
              <a:t>Scrum Master </a:t>
            </a:r>
            <a:r>
              <a:rPr lang="en-US" altLang="zh-CN" dirty="0"/>
              <a:t>who maintains the processes and works similar to a project manager</a:t>
            </a:r>
          </a:p>
          <a:p>
            <a:r>
              <a:rPr lang="en-US" altLang="zh-CN" b="1" dirty="0">
                <a:solidFill>
                  <a:srgbClr val="C00000"/>
                </a:solidFill>
              </a:rPr>
              <a:t>Scrum Team </a:t>
            </a:r>
            <a:r>
              <a:rPr lang="en-US" altLang="zh-CN" dirty="0"/>
              <a:t>which includes the developers</a:t>
            </a:r>
          </a:p>
          <a:p>
            <a:pPr lvl="1"/>
            <a:r>
              <a:rPr lang="en-US" altLang="zh-CN" dirty="0"/>
              <a:t>Self-organized and the members have joint responsibility for the results</a:t>
            </a:r>
          </a:p>
          <a:p>
            <a:endParaRPr lang="en-US" altLang="zh-CN" dirty="0"/>
          </a:p>
          <a:p>
            <a:r>
              <a:rPr lang="en-US" altLang="zh-CN" sz="1200" dirty="0"/>
              <a:t>Sprint Planning:</a:t>
            </a:r>
          </a:p>
          <a:p>
            <a:endParaRPr lang="en-US" altLang="zh-CN" sz="1200" dirty="0"/>
          </a:p>
          <a:p>
            <a:r>
              <a:rPr lang="en-US" altLang="zh-CN" sz="1200" dirty="0"/>
              <a:t>Individuals sign up for work of their own choosing</a:t>
            </a:r>
          </a:p>
          <a:p>
            <a:r>
              <a:rPr lang="en-US" altLang="zh-CN" sz="1200" dirty="0"/>
              <a:t>Estimated work remaining is updated daily </a:t>
            </a:r>
          </a:p>
          <a:p>
            <a:r>
              <a:rPr lang="en-US" altLang="zh-CN" sz="1200" dirty="0"/>
              <a:t>Any team member can add, delete or change the sprint backlog</a:t>
            </a:r>
          </a:p>
          <a:p>
            <a:r>
              <a:rPr lang="en-US" altLang="zh-CN" sz="1200" dirty="0"/>
              <a:t>Work for the sprint emerges</a:t>
            </a:r>
          </a:p>
          <a:p>
            <a:r>
              <a:rPr lang="en-US" altLang="zh-CN" sz="1200" dirty="0"/>
              <a:t>If work is unclear, define a sprint backlog item with a larger amount of time and break it down later</a:t>
            </a:r>
          </a:p>
          <a:p>
            <a:r>
              <a:rPr lang="en-US" altLang="zh-CN" sz="1200" dirty="0"/>
              <a:t>Update work remaining as more becomes unknown</a:t>
            </a:r>
            <a:endParaRPr lang="zh-CN" altLang="en-US" sz="1200" dirty="0"/>
          </a:p>
          <a:p>
            <a:pPr lvl="1"/>
            <a:endParaRPr lang="en-US" altLang="zh-CN" dirty="0"/>
          </a:p>
          <a:p>
            <a:pPr lvl="1"/>
            <a:r>
              <a:rPr lang="en-US" altLang="zh-CN" dirty="0"/>
              <a:t>Daily Scrum Meeting:</a:t>
            </a:r>
          </a:p>
          <a:p>
            <a:pPr lvl="1"/>
            <a:endParaRPr lang="en-US" altLang="zh-CN" dirty="0"/>
          </a:p>
          <a:p>
            <a:pPr lvl="1"/>
            <a:r>
              <a:rPr lang="en-US" altLang="zh-CN" dirty="0"/>
              <a:t>Total</a:t>
            </a:r>
            <a:r>
              <a:rPr lang="zh-CN" altLang="en-US" dirty="0"/>
              <a:t> </a:t>
            </a:r>
            <a:r>
              <a:rPr lang="en-US" altLang="zh-CN" dirty="0"/>
              <a:t>15minutes/day</a:t>
            </a:r>
            <a:r>
              <a:rPr lang="zh-CN" altLang="en-US" dirty="0"/>
              <a:t> </a:t>
            </a:r>
            <a:endParaRPr lang="en-US" altLang="zh-CN" dirty="0"/>
          </a:p>
          <a:p>
            <a:pPr lvl="1"/>
            <a:r>
              <a:rPr lang="en-US" altLang="zh-CN" dirty="0"/>
              <a:t>What have you done yesterday</a:t>
            </a:r>
          </a:p>
          <a:p>
            <a:pPr lvl="1"/>
            <a:r>
              <a:rPr lang="en-US" altLang="zh-CN" dirty="0"/>
              <a:t>What you plan to do today</a:t>
            </a:r>
          </a:p>
          <a:p>
            <a:pPr lvl="1"/>
            <a:r>
              <a:rPr lang="en-US" altLang="zh-CN" dirty="0"/>
              <a:t>What’s the </a:t>
            </a:r>
            <a:r>
              <a:rPr lang="en-US" altLang="zh-CN" dirty="0" err="1"/>
              <a:t>obascle</a:t>
            </a:r>
            <a:r>
              <a:rPr lang="en-US" altLang="zh-CN" dirty="0"/>
              <a:t>.</a:t>
            </a:r>
          </a:p>
          <a:p>
            <a:pPr lvl="1"/>
            <a:endParaRPr lang="en-US" altLang="zh-CN" dirty="0"/>
          </a:p>
          <a:p>
            <a:pPr lvl="1"/>
            <a:endParaRPr lang="en-US" altLang="zh-CN" dirty="0"/>
          </a:p>
          <a:p>
            <a:endParaRPr lang="en-US" altLang="zh-CN" dirty="0"/>
          </a:p>
          <a:p>
            <a:r>
              <a:rPr lang="en-US" altLang="zh-CN" dirty="0"/>
              <a:t>Sprint Review</a:t>
            </a:r>
          </a:p>
          <a:p>
            <a:pPr marL="704088" lvl="2" indent="-320040">
              <a:spcBef>
                <a:spcPts val="0"/>
              </a:spcBef>
              <a:buClr>
                <a:schemeClr val="accent1"/>
              </a:buClr>
              <a:buSzPct val="80000"/>
              <a:buFont typeface="Wingdings 2"/>
              <a:buChar char=""/>
            </a:pPr>
            <a:r>
              <a:rPr lang="en-US" altLang="zh-CN" sz="2800" dirty="0"/>
              <a:t>Show off completed functionality</a:t>
            </a:r>
          </a:p>
          <a:p>
            <a:pPr marL="704088" lvl="2" indent="-320040">
              <a:spcBef>
                <a:spcPts val="0"/>
              </a:spcBef>
              <a:buClr>
                <a:schemeClr val="accent1"/>
              </a:buClr>
              <a:buSzPct val="80000"/>
              <a:buFont typeface="Wingdings 2"/>
              <a:buChar char=""/>
            </a:pPr>
            <a:endParaRPr lang="en-US" altLang="zh-CN" sz="2800" dirty="0"/>
          </a:p>
          <a:p>
            <a:r>
              <a:rPr lang="en-US" altLang="zh-CN" dirty="0"/>
              <a:t>Sprint Retrospective</a:t>
            </a:r>
          </a:p>
          <a:p>
            <a:pPr marL="704088" lvl="2" indent="-320040">
              <a:spcBef>
                <a:spcPts val="0"/>
              </a:spcBef>
              <a:buClr>
                <a:schemeClr val="accent1"/>
              </a:buClr>
              <a:buSzPct val="80000"/>
              <a:buFont typeface="Wingdings 2"/>
              <a:buChar char=""/>
            </a:pPr>
            <a:r>
              <a:rPr lang="en-US" altLang="zh-CN" sz="2800" dirty="0"/>
              <a:t>What went well during the Sprint?</a:t>
            </a:r>
          </a:p>
          <a:p>
            <a:pPr marL="704088" lvl="2" indent="-320040">
              <a:spcBef>
                <a:spcPts val="0"/>
              </a:spcBef>
              <a:buClr>
                <a:schemeClr val="accent1"/>
              </a:buClr>
              <a:buSzPct val="80000"/>
              <a:buFont typeface="Wingdings 2"/>
              <a:buChar char=""/>
            </a:pPr>
            <a:r>
              <a:rPr lang="en-US" altLang="zh-CN" sz="2800" dirty="0"/>
              <a:t>What could be improved for the next?</a:t>
            </a:r>
          </a:p>
          <a:p>
            <a:endParaRPr lang="en-US" altLang="zh-CN" dirty="0"/>
          </a:p>
          <a:p>
            <a:r>
              <a:rPr lang="en-US" altLang="zh-CN" dirty="0"/>
              <a:t>scrum</a:t>
            </a:r>
            <a:r>
              <a:rPr lang="zh-CN" altLang="en-US" baseline="0" dirty="0"/>
              <a:t> 敏捷过程主要体现在如下几个方面：</a:t>
            </a:r>
            <a:endParaRPr lang="en-US" altLang="zh-CN" baseline="0" dirty="0"/>
          </a:p>
          <a:p>
            <a:endParaRPr lang="en-US" dirty="0"/>
          </a:p>
          <a:p>
            <a:pPr marL="228600" indent="-228600">
              <a:buAutoNum type="arabicPeriod"/>
            </a:pPr>
            <a:r>
              <a:rPr lang="zh-CN" altLang="en-US" dirty="0"/>
              <a:t>线下沟通合作。</a:t>
            </a:r>
            <a:endParaRPr lang="en-US" altLang="zh-CN" dirty="0"/>
          </a:p>
          <a:p>
            <a:pPr marL="228600" indent="-228600">
              <a:buAutoNum type="arabicPeriod"/>
            </a:pPr>
            <a:r>
              <a:rPr lang="zh-CN" altLang="en-US" dirty="0"/>
              <a:t>频繁迭代的过程</a:t>
            </a:r>
            <a:endParaRPr lang="en-US" altLang="zh-CN" dirty="0"/>
          </a:p>
          <a:p>
            <a:r>
              <a:rPr lang="en-US" altLang="zh-CN" dirty="0"/>
              <a:t>3.</a:t>
            </a:r>
            <a:r>
              <a:rPr lang="zh-CN" altLang="en-US" baseline="0" dirty="0"/>
              <a:t> 小迭代的计划：</a:t>
            </a:r>
            <a:r>
              <a:rPr lang="en-US" altLang="zh-CN" baseline="0" dirty="0"/>
              <a:t>Backlog</a:t>
            </a:r>
            <a:r>
              <a:rPr lang="zh-CN" altLang="en-US" baseline="0" dirty="0"/>
              <a:t>： 本次迭代</a:t>
            </a:r>
            <a:r>
              <a:rPr lang="en-US" altLang="zh-CN" baseline="0" dirty="0"/>
              <a:t>sprint</a:t>
            </a:r>
            <a:r>
              <a:rPr lang="zh-CN" altLang="en-US" baseline="0" dirty="0"/>
              <a:t>的功能的列表</a:t>
            </a:r>
            <a:r>
              <a:rPr lang="en-US" altLang="zh-CN" baseline="0" dirty="0"/>
              <a:t>.</a:t>
            </a:r>
            <a:r>
              <a:rPr lang="zh-CN" altLang="en-US" baseline="0" dirty="0"/>
              <a:t> 小的迭代的集合构成一个</a:t>
            </a:r>
            <a:r>
              <a:rPr lang="en-US" altLang="zh-CN" baseline="0" dirty="0"/>
              <a:t>backlog.</a:t>
            </a:r>
            <a:r>
              <a:rPr lang="zh-CN" altLang="en-US" baseline="0" dirty="0"/>
              <a:t> </a:t>
            </a:r>
            <a:r>
              <a:rPr lang="en-US" altLang="zh-CN" baseline="0" dirty="0"/>
              <a:t>sprint</a:t>
            </a:r>
            <a:r>
              <a:rPr lang="zh-CN" altLang="en-US" baseline="0" dirty="0"/>
              <a:t> 结束的时候要用</a:t>
            </a:r>
            <a:r>
              <a:rPr lang="en-US" altLang="zh-CN" baseline="0" dirty="0"/>
              <a:t>demo</a:t>
            </a:r>
            <a:r>
              <a:rPr lang="zh-CN" altLang="en-US" baseline="0" dirty="0"/>
              <a:t> 来验证</a:t>
            </a:r>
            <a:r>
              <a:rPr lang="en-US" altLang="zh-CN" baseline="0" dirty="0"/>
              <a:t>backlog</a:t>
            </a:r>
            <a:r>
              <a:rPr lang="zh-CN" altLang="en-US" baseline="0" dirty="0"/>
              <a:t>的完成情况。 </a:t>
            </a:r>
            <a:endParaRPr lang="en-US" altLang="zh-CN" baseline="0" dirty="0"/>
          </a:p>
          <a:p>
            <a:r>
              <a:rPr lang="en-US" altLang="zh-CN" baseline="0" dirty="0"/>
              <a:t>3.</a:t>
            </a:r>
            <a:r>
              <a:rPr lang="zh-CN" altLang="en-US" baseline="0" dirty="0"/>
              <a:t> </a:t>
            </a:r>
            <a:r>
              <a:rPr lang="en-US" altLang="zh-CN" baseline="0" dirty="0"/>
              <a:t>daily</a:t>
            </a:r>
            <a:r>
              <a:rPr lang="zh-CN" altLang="en-US" baseline="0" dirty="0"/>
              <a:t> </a:t>
            </a:r>
            <a:r>
              <a:rPr lang="en-US" altLang="zh-CN" baseline="0" dirty="0"/>
              <a:t>scrum</a:t>
            </a:r>
            <a:r>
              <a:rPr lang="zh-CN" altLang="en-US" baseline="0" dirty="0"/>
              <a:t> </a:t>
            </a:r>
            <a:r>
              <a:rPr lang="en-US" altLang="zh-CN" baseline="0" dirty="0"/>
              <a:t>meeting.</a:t>
            </a:r>
            <a:r>
              <a:rPr lang="zh-CN" altLang="en-US" baseline="0" dirty="0"/>
              <a:t> </a:t>
            </a:r>
            <a:endParaRPr lang="en-US" altLang="zh-CN" baseline="0" dirty="0"/>
          </a:p>
          <a:p>
            <a:endParaRPr lang="en-US" altLang="zh-CN" baseline="0" dirty="0"/>
          </a:p>
          <a:p>
            <a:r>
              <a:rPr lang="zh-CN" altLang="en-US" baseline="0" dirty="0"/>
              <a:t>结合项目计划书来进行。</a:t>
            </a:r>
            <a:endParaRPr lang="en-US" altLang="zh-CN" baseline="0" dirty="0"/>
          </a:p>
          <a:p>
            <a:endParaRPr lang="en-US" dirty="0"/>
          </a:p>
          <a:p>
            <a:r>
              <a:rPr lang="zh-CN" altLang="en-US" dirty="0"/>
              <a:t>通过小迭代轻量级有控制的过程在自由与秩序中找到平衡，对质量好好控制。</a:t>
            </a:r>
            <a:endParaRPr lang="en-US" altLang="zh-CN" dirty="0"/>
          </a:p>
          <a:p>
            <a:endParaRPr lang="en-US" altLang="zh-CN" dirty="0"/>
          </a:p>
          <a:p>
            <a:endParaRPr lang="en-US" altLang="zh-CN" dirty="0"/>
          </a:p>
          <a:p>
            <a:r>
              <a:rPr lang="en-US" altLang="zh-CN" dirty="0"/>
              <a:t>Impediment:</a:t>
            </a:r>
            <a:r>
              <a:rPr lang="zh-CN" altLang="en-US" dirty="0"/>
              <a:t> 阻碍 </a:t>
            </a:r>
            <a:endParaRPr lang="en-US" dirty="0"/>
          </a:p>
          <a:p>
            <a:endParaRPr lang="en-US" dirty="0"/>
          </a:p>
          <a:p>
            <a:endParaRPr lang="en-US"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25</a:t>
            </a:fld>
            <a:endParaRPr lang="zh-CN" altLang="en-US"/>
          </a:p>
        </p:txBody>
      </p:sp>
    </p:spTree>
    <p:extLst>
      <p:ext uri="{BB962C8B-B14F-4D97-AF65-F5344CB8AC3E}">
        <p14:creationId xmlns:p14="http://schemas.microsoft.com/office/powerpoint/2010/main" val="3743052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9929623-D012-46EB-AD7E-D32AE98A62C3}" type="slidenum">
              <a:rPr lang="zh-CN" altLang="en-US"/>
              <a:pPr/>
              <a:t>26</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zh-CN" altLang="en-US" baseline="0" dirty="0"/>
              <a:t>这四层紧密相关， 虽然这一讲主要讲</a:t>
            </a:r>
            <a:r>
              <a:rPr lang="en-US" altLang="zh-CN" baseline="0" dirty="0"/>
              <a:t>process,</a:t>
            </a:r>
            <a:r>
              <a:rPr lang="zh-CN" altLang="en-US" baseline="0" dirty="0"/>
              <a:t> 但是是以质量为目的，并涉及</a:t>
            </a:r>
            <a:r>
              <a:rPr lang="en-US" altLang="zh-CN" baseline="0" dirty="0"/>
              <a:t>process</a:t>
            </a:r>
            <a:r>
              <a:rPr lang="zh-CN" altLang="en-US" baseline="0" dirty="0"/>
              <a:t>所需要的方法和工具 </a:t>
            </a:r>
            <a:endParaRPr lang="en-US" altLang="zh-CN" baseline="0" dirty="0"/>
          </a:p>
          <a:p>
            <a:pPr eaLnBrk="1" hangingPunct="1"/>
            <a:endParaRPr lang="en-US" altLang="zh-CN" baseline="0" dirty="0"/>
          </a:p>
        </p:txBody>
      </p:sp>
    </p:spTree>
    <p:extLst>
      <p:ext uri="{BB962C8B-B14F-4D97-AF65-F5344CB8AC3E}">
        <p14:creationId xmlns:p14="http://schemas.microsoft.com/office/powerpoint/2010/main" val="3280552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dirty="0"/>
              <a:t>Collaborative Development</a:t>
            </a:r>
          </a:p>
          <a:p>
            <a:pPr lvl="1"/>
            <a:r>
              <a:rPr lang="en-US" altLang="zh-CN" sz="2000" dirty="0"/>
              <a:t>Foster productive collaboration with deeper lifecycle integrations</a:t>
            </a:r>
          </a:p>
          <a:p>
            <a:pPr lvl="1"/>
            <a:r>
              <a:rPr lang="en-US" altLang="zh-CN" sz="2000" dirty="0"/>
              <a:t>“No hassle” collaborative development capabilities on the cloud for continuous delivery </a:t>
            </a:r>
          </a:p>
          <a:p>
            <a:r>
              <a:rPr lang="en-US" altLang="zh-CN" sz="2400" dirty="0"/>
              <a:t>Continuous Testing </a:t>
            </a:r>
          </a:p>
          <a:p>
            <a:pPr lvl="1"/>
            <a:r>
              <a:rPr lang="en-US" altLang="zh-CN" sz="2000" dirty="0"/>
              <a:t>Enhance integrations and capabilities to synchronize software testing with deployment and operations</a:t>
            </a:r>
          </a:p>
          <a:p>
            <a:r>
              <a:rPr lang="en-US" altLang="zh-CN" sz="2400" dirty="0"/>
              <a:t>Continuous Release and Deployment</a:t>
            </a:r>
          </a:p>
          <a:p>
            <a:pPr lvl="1"/>
            <a:r>
              <a:rPr lang="en-US" altLang="zh-CN" sz="2000" dirty="0"/>
              <a:t>Greater delivery speed and frequency for complex applications </a:t>
            </a:r>
          </a:p>
          <a:p>
            <a:r>
              <a:rPr lang="en-US" altLang="zh-CN" sz="2400" dirty="0"/>
              <a:t>Continuous Monitoring</a:t>
            </a:r>
          </a:p>
          <a:p>
            <a:pPr lvl="1"/>
            <a:r>
              <a:rPr lang="en-US" altLang="zh-CN" sz="2000" dirty="0"/>
              <a:t>Capabilities to improve service quality by monitoring application performance</a:t>
            </a:r>
            <a:endParaRPr lang="zh-CN" altLang="en-US" sz="2000" dirty="0"/>
          </a:p>
          <a:p>
            <a:endParaRPr lang="en-US" altLang="zh-CN" dirty="0"/>
          </a:p>
          <a:p>
            <a:r>
              <a:rPr lang="en-US" altLang="zh-CN" dirty="0"/>
              <a:t>The New Era of Integrated Software Delivery with DevOps, S. </a:t>
            </a:r>
            <a:r>
              <a:rPr lang="en-US" altLang="zh-CN" dirty="0" err="1"/>
              <a:t>Perepa</a:t>
            </a:r>
            <a:r>
              <a:rPr lang="en-US" altLang="zh-CN" dirty="0"/>
              <a:t>, IBM.</a:t>
            </a:r>
          </a:p>
          <a:p>
            <a:r>
              <a:rPr lang="zh-CN" altLang="en-US" dirty="0"/>
              <a:t>https://resources.sei.cmu.edu/asset_files/Presentation/2014_017_101_90315.pdf</a:t>
            </a:r>
          </a:p>
          <a:p>
            <a:endParaRPr lang="zh-CN" altLang="en-US" dirty="0"/>
          </a:p>
        </p:txBody>
      </p:sp>
      <p:sp>
        <p:nvSpPr>
          <p:cNvPr id="4" name="灯片编号占位符 3"/>
          <p:cNvSpPr>
            <a:spLocks noGrp="1"/>
          </p:cNvSpPr>
          <p:nvPr>
            <p:ph type="sldNum" sz="quarter" idx="10"/>
          </p:nvPr>
        </p:nvSpPr>
        <p:spPr/>
        <p:txBody>
          <a:bodyPr/>
          <a:lstStyle/>
          <a:p>
            <a:fld id="{138DB55B-69F2-41D4-95AB-C46760252BB0}" type="slidenum">
              <a:rPr lang="zh-CN" altLang="en-US" smtClean="0"/>
              <a:t>27</a:t>
            </a:fld>
            <a:endParaRPr lang="zh-CN" altLang="en-US"/>
          </a:p>
        </p:txBody>
      </p:sp>
    </p:spTree>
    <p:extLst>
      <p:ext uri="{BB962C8B-B14F-4D97-AF65-F5344CB8AC3E}">
        <p14:creationId xmlns:p14="http://schemas.microsoft.com/office/powerpoint/2010/main" val="328897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“Continuous Integration is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 Martin Fowler</a:t>
            </a:r>
          </a:p>
          <a:p>
            <a:pPr lvl="1"/>
            <a:r>
              <a:rPr lang="en-US" altLang="zh-CN" dirty="0"/>
              <a:t>Immediate bug detection</a:t>
            </a:r>
          </a:p>
          <a:p>
            <a:pPr lvl="1"/>
            <a:r>
              <a:rPr lang="en-US" altLang="zh-CN" dirty="0"/>
              <a:t>Immediate integration</a:t>
            </a:r>
          </a:p>
          <a:p>
            <a:pPr lvl="1"/>
            <a:r>
              <a:rPr lang="en-US" altLang="zh-CN" dirty="0"/>
              <a:t>Immediate deployable system</a:t>
            </a:r>
            <a:endParaRPr lang="zh-CN" altLang="en-US" dirty="0"/>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28</a:t>
            </a:fld>
            <a:endParaRPr lang="zh-CN" altLang="en-US"/>
          </a:p>
        </p:txBody>
      </p:sp>
    </p:spTree>
    <p:extLst>
      <p:ext uri="{BB962C8B-B14F-4D97-AF65-F5344CB8AC3E}">
        <p14:creationId xmlns:p14="http://schemas.microsoft.com/office/powerpoint/2010/main" val="1563957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you have a lot of issues, it can be hard to get an overview. By adding a weight to each issue, you can get a better idea of how much time, value or complexity a given issue has or will cost.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in this meeting, user stories are communicated, and the level of technical effort is estimated for each in-scope user story. In GitLab, issues have a </a:t>
            </a:r>
            <a:r>
              <a:rPr lang="en-US" sz="1200" b="0" i="0" u="none" strike="noStrike" kern="1200" dirty="0">
                <a:solidFill>
                  <a:schemeClr val="tx1"/>
                </a:solidFill>
                <a:effectLst/>
                <a:latin typeface="+mn-lt"/>
                <a:ea typeface="+mn-ea"/>
                <a:cs typeface="+mn-cs"/>
                <a:hlinkClick r:id="rId3"/>
              </a:rPr>
              <a:t>weight</a:t>
            </a:r>
            <a:r>
              <a:rPr lang="en-US" sz="1200" b="0" i="0" u="none" strike="noStrike" kern="1200" dirty="0">
                <a:solidFill>
                  <a:schemeClr val="tx1"/>
                </a:solidFill>
                <a:effectLst/>
                <a:latin typeface="+mn-lt"/>
                <a:ea typeface="+mn-ea"/>
                <a:cs typeface="+mn-cs"/>
              </a:rPr>
              <a:t> attribute, which you would use to indicate the estimated effort.</a:t>
            </a:r>
          </a:p>
          <a:p>
            <a:br>
              <a:rPr lang="en-US" dirty="0"/>
            </a:br>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30</a:t>
            </a:fld>
            <a:endParaRPr lang="zh-CN" altLang="en-US"/>
          </a:p>
        </p:txBody>
      </p:sp>
    </p:spTree>
    <p:extLst>
      <p:ext uri="{BB962C8B-B14F-4D97-AF65-F5344CB8AC3E}">
        <p14:creationId xmlns:p14="http://schemas.microsoft.com/office/powerpoint/2010/main" val="3200391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Labels provide an easy way to categorize the issues or merge requests based on descriptive titles.</a:t>
            </a:r>
          </a:p>
          <a:p>
            <a:pPr lvl="1"/>
            <a:r>
              <a:rPr lang="en-US" altLang="zh-CN" sz="2400" dirty="0"/>
              <a:t>Visualize </a:t>
            </a:r>
          </a:p>
          <a:p>
            <a:pPr lvl="1"/>
            <a:r>
              <a:rPr lang="en-US" altLang="zh-CN" sz="2400" dirty="0"/>
              <a:t>Navigate </a:t>
            </a:r>
          </a:p>
          <a:p>
            <a:pPr lvl="1"/>
            <a:r>
              <a:rPr lang="en-US" altLang="zh-CN" sz="2400" dirty="0"/>
              <a:t>Filter</a:t>
            </a:r>
          </a:p>
          <a:p>
            <a:pPr lvl="1"/>
            <a:r>
              <a:rPr lang="en-US" altLang="zh-CN" sz="2400" dirty="0"/>
              <a:t>Prioritize</a:t>
            </a:r>
          </a:p>
          <a:p>
            <a:endParaRPr lang="zh-CN" altLang="en-US" dirty="0"/>
          </a:p>
        </p:txBody>
      </p:sp>
      <p:sp>
        <p:nvSpPr>
          <p:cNvPr id="4" name="灯片编号占位符 3"/>
          <p:cNvSpPr>
            <a:spLocks noGrp="1"/>
          </p:cNvSpPr>
          <p:nvPr>
            <p:ph type="sldNum" sz="quarter" idx="10"/>
          </p:nvPr>
        </p:nvSpPr>
        <p:spPr/>
        <p:txBody>
          <a:bodyPr/>
          <a:lstStyle/>
          <a:p>
            <a:fld id="{B1879E70-7734-48E5-91C9-ED1AB65C79A5}" type="slidenum">
              <a:rPr lang="zh-CN" altLang="en-US" smtClean="0"/>
              <a:t>31</a:t>
            </a:fld>
            <a:endParaRPr lang="zh-CN" altLang="en-US"/>
          </a:p>
        </p:txBody>
      </p:sp>
    </p:spTree>
    <p:extLst>
      <p:ext uri="{BB962C8B-B14F-4D97-AF65-F5344CB8AC3E}">
        <p14:creationId xmlns:p14="http://schemas.microsoft.com/office/powerpoint/2010/main" val="1897432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Manage issues </a:t>
            </a:r>
          </a:p>
          <a:p>
            <a:pPr lvl="1"/>
            <a:r>
              <a:rPr lang="en-US" altLang="zh-CN" dirty="0"/>
              <a:t>Cards of issue lists, representing each stage in development process</a:t>
            </a:r>
          </a:p>
          <a:p>
            <a:pPr lvl="1"/>
            <a:r>
              <a:rPr lang="en-US" altLang="zh-CN" dirty="0"/>
              <a:t>Project management tool used to plan, organize, and visualize a team’s feature or product release process</a:t>
            </a:r>
          </a:p>
          <a:p>
            <a:r>
              <a:rPr lang="en-US" altLang="zh-CN" dirty="0"/>
              <a:t>Default and user-defined label lists (cards)</a:t>
            </a:r>
          </a:p>
          <a:p>
            <a:pPr lvl="1"/>
            <a:r>
              <a:rPr lang="en-US" altLang="zh-CN" dirty="0"/>
              <a:t>Default “backlog”: all open issues that does not belong to one of the lists. </a:t>
            </a:r>
          </a:p>
          <a:p>
            <a:pPr lvl="1"/>
            <a:r>
              <a:rPr lang="en-US" altLang="zh-CN" dirty="0"/>
              <a:t>Default “closed”: all closed issues</a:t>
            </a:r>
          </a:p>
          <a:p>
            <a:pPr lvl="1"/>
            <a:r>
              <a:rPr lang="en-US" altLang="zh-CN" dirty="0"/>
              <a:t>User-defined label lists: each card shows a list of open issues with the label. </a:t>
            </a:r>
            <a:endParaRPr lang="zh-CN" altLang="en-US" dirty="0"/>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32</a:t>
            </a:fld>
            <a:endParaRPr lang="zh-CN" altLang="en-US"/>
          </a:p>
        </p:txBody>
      </p:sp>
    </p:spTree>
    <p:extLst>
      <p:ext uri="{BB962C8B-B14F-4D97-AF65-F5344CB8AC3E}">
        <p14:creationId xmlns:p14="http://schemas.microsoft.com/office/powerpoint/2010/main" val="298357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do</a:t>
            </a:r>
            <a:r>
              <a:rPr lang="zh-CN" altLang="en-US" dirty="0"/>
              <a:t> </a:t>
            </a:r>
            <a:r>
              <a:rPr lang="en-US" altLang="zh-CN" dirty="0"/>
              <a:t>you</a:t>
            </a:r>
            <a:r>
              <a:rPr lang="zh-CN" altLang="en-US" dirty="0"/>
              <a:t> </a:t>
            </a:r>
            <a:r>
              <a:rPr lang="en-US" altLang="zh-CN" dirty="0"/>
              <a:t>have</a:t>
            </a:r>
            <a:r>
              <a:rPr lang="zh-CN" altLang="en-US" dirty="0"/>
              <a:t> </a:t>
            </a:r>
            <a:r>
              <a:rPr lang="en-US" altLang="zh-CN" dirty="0"/>
              <a:t>someone</a:t>
            </a:r>
            <a:r>
              <a:rPr lang="zh-CN" altLang="en-US" dirty="0"/>
              <a:t> </a:t>
            </a:r>
            <a:r>
              <a:rPr lang="en-US" altLang="zh-CN" dirty="0"/>
              <a:t>like</a:t>
            </a:r>
            <a:r>
              <a:rPr lang="zh-CN" altLang="en-US" baseline="0" dirty="0"/>
              <a:t> </a:t>
            </a:r>
            <a:r>
              <a:rPr lang="en-US" altLang="zh-CN" baseline="0" dirty="0"/>
              <a:t>this</a:t>
            </a:r>
            <a:r>
              <a:rPr lang="zh-CN" altLang="en-US" baseline="0" dirty="0"/>
              <a:t> </a:t>
            </a:r>
            <a:r>
              <a:rPr lang="en-US" altLang="zh-CN" baseline="0" dirty="0"/>
              <a:t>around</a:t>
            </a:r>
            <a:r>
              <a:rPr lang="zh-CN" altLang="en-US" baseline="0" dirty="0"/>
              <a:t> </a:t>
            </a:r>
            <a:r>
              <a:rPr lang="en-US" altLang="zh-CN" baseline="0" dirty="0"/>
              <a:t>you?</a:t>
            </a:r>
            <a:br>
              <a:rPr lang="en-US" altLang="zh-CN" baseline="0" dirty="0"/>
            </a:br>
            <a:endParaRPr lang="en-US" altLang="zh-CN" baseline="0" dirty="0"/>
          </a:p>
          <a:p>
            <a:endParaRPr lang="en-US" altLang="zh-CN" baseline="0" dirty="0"/>
          </a:p>
        </p:txBody>
      </p:sp>
      <p:sp>
        <p:nvSpPr>
          <p:cNvPr id="4" name="Slide Number Placeholder 3"/>
          <p:cNvSpPr>
            <a:spLocks noGrp="1"/>
          </p:cNvSpPr>
          <p:nvPr>
            <p:ph type="sldNum" sz="quarter" idx="10"/>
          </p:nvPr>
        </p:nvSpPr>
        <p:spPr/>
        <p:txBody>
          <a:bodyPr/>
          <a:lstStyle/>
          <a:p>
            <a:fld id="{93487979-5780-49E7-A659-9230F42637FE}" type="slidenum">
              <a:rPr lang="zh-CN" altLang="en-US" smtClean="0"/>
              <a:t>35</a:t>
            </a:fld>
            <a:endParaRPr lang="zh-CN" altLang="en-US"/>
          </a:p>
        </p:txBody>
      </p:sp>
    </p:spTree>
    <p:extLst>
      <p:ext uri="{BB962C8B-B14F-4D97-AF65-F5344CB8AC3E}">
        <p14:creationId xmlns:p14="http://schemas.microsoft.com/office/powerpoint/2010/main" val="87277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9929623-D012-46EB-AD7E-D32AE98A62C3}" type="slidenum">
              <a:rPr lang="zh-CN" altLang="en-US"/>
              <a:pPr/>
              <a:t>3</a:t>
            </a:fld>
            <a:endParaRPr lang="en-US" altLang="zh-CN"/>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zh-CN" altLang="en-US" baseline="0" dirty="0"/>
              <a:t>这四层紧密相关， 虽然这一讲主要讲</a:t>
            </a:r>
            <a:r>
              <a:rPr lang="en-US" altLang="zh-CN" baseline="0" dirty="0"/>
              <a:t>process,</a:t>
            </a:r>
            <a:r>
              <a:rPr lang="zh-CN" altLang="en-US" baseline="0" dirty="0"/>
              <a:t> 但是是以质量为目的，并涉及</a:t>
            </a:r>
            <a:r>
              <a:rPr lang="en-US" altLang="zh-CN" baseline="0" dirty="0"/>
              <a:t>process</a:t>
            </a:r>
            <a:r>
              <a:rPr lang="zh-CN" altLang="en-US" baseline="0" dirty="0"/>
              <a:t>所需要的方法和工具 </a:t>
            </a:r>
            <a:endParaRPr lang="en-US" altLang="zh-CN" baseline="0" dirty="0"/>
          </a:p>
          <a:p>
            <a:pPr eaLnBrk="1" hangingPunct="1"/>
            <a:endParaRPr lang="en-US" altLang="zh-CN" baseline="0" dirty="0"/>
          </a:p>
        </p:txBody>
      </p:sp>
    </p:spTree>
    <p:extLst>
      <p:ext uri="{BB962C8B-B14F-4D97-AF65-F5344CB8AC3E}">
        <p14:creationId xmlns:p14="http://schemas.microsoft.com/office/powerpoint/2010/main" val="1676495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033AD5BA-8675-458B-A41F-60138E889321}" type="slidenum">
              <a:rPr lang="en-US" altLang="zh-CN" smtClean="0"/>
              <a:pPr/>
              <a:t>36</a:t>
            </a:fld>
            <a:endParaRPr lang="en-US" altLang="zh-CN"/>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xfrm>
            <a:off x="914400" y="4343400"/>
            <a:ext cx="5029200" cy="4114800"/>
          </a:xfrm>
          <a:noFill/>
          <a:ln/>
        </p:spPr>
        <p:txBody>
          <a:bodyPr wrap="none"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与</a:t>
            </a:r>
            <a:r>
              <a:rPr lang="en-US" altLang="zh-CN" dirty="0"/>
              <a:t>work</a:t>
            </a:r>
            <a:r>
              <a:rPr lang="zh-CN" altLang="en-US" dirty="0"/>
              <a:t> </a:t>
            </a:r>
            <a:r>
              <a:rPr lang="en-US" altLang="zh-CN" dirty="0"/>
              <a:t>breakdown</a:t>
            </a:r>
            <a:r>
              <a:rPr lang="zh-CN" altLang="en-US" baseline="0" dirty="0"/>
              <a:t> 对应的还有各个任务的时间。 </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大作业怎么没做完？一天一天晚下来的。每一个</a:t>
            </a:r>
            <a:r>
              <a:rPr lang="en-US" altLang="zh-CN" dirty="0"/>
              <a:t>issue</a:t>
            </a:r>
            <a:r>
              <a:rPr lang="zh-CN" altLang="en-US" dirty="0"/>
              <a:t>晚一天。</a:t>
            </a:r>
            <a:endParaRPr lang="en-US" altLang="zh-CN" dirty="0"/>
          </a:p>
          <a:p>
            <a:pPr eaLnBrk="1" hangingPunct="1"/>
            <a:endParaRPr lang="en-US" altLang="zh-CN" dirty="0"/>
          </a:p>
          <a:p>
            <a:pPr eaLnBrk="1" hangingPunct="1"/>
            <a:r>
              <a:rPr lang="zh-CN" altLang="en-US" dirty="0"/>
              <a:t>执行力很重要。 </a:t>
            </a:r>
            <a:endParaRPr lang="zh-CN" altLang="zh-CN" dirty="0"/>
          </a:p>
        </p:txBody>
      </p:sp>
    </p:spTree>
    <p:extLst>
      <p:ext uri="{BB962C8B-B14F-4D97-AF65-F5344CB8AC3E}">
        <p14:creationId xmlns:p14="http://schemas.microsoft.com/office/powerpoint/2010/main" val="3346675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8"/>
          <p:cNvSpPr>
            <a:spLocks noGrp="1" noChangeArrowheads="1"/>
          </p:cNvSpPr>
          <p:nvPr>
            <p:ph type="sldNum" sz="quarter"/>
          </p:nvPr>
        </p:nvSpPr>
        <p:spPr>
          <a:noFill/>
        </p:spPr>
        <p:txBody>
          <a:bodyPr/>
          <a:lstStyle/>
          <a:p>
            <a:fld id="{5C5748F9-10DF-4D10-8F63-30A5B2C5D33E}" type="slidenum">
              <a:rPr lang="en-GB" altLang="zh-CN"/>
              <a:pPr/>
              <a:t>38</a:t>
            </a:fld>
            <a:endParaRPr lang="en-GB" altLang="zh-CN"/>
          </a:p>
        </p:txBody>
      </p:sp>
      <p:sp>
        <p:nvSpPr>
          <p:cNvPr id="59395" name="Rectangle 1"/>
          <p:cNvSpPr txBox="1">
            <a:spLocks noGrp="1" noRot="1" noChangeAspect="1" noChangeArrowheads="1" noTextEdit="1"/>
          </p:cNvSpPr>
          <p:nvPr>
            <p:ph type="sldImg"/>
          </p:nvPr>
        </p:nvSpPr>
        <p:spPr>
          <a:xfrm>
            <a:off x="381000" y="685800"/>
            <a:ext cx="6096000" cy="3429000"/>
          </a:xfrm>
          <a:solidFill>
            <a:srgbClr val="FFFFFF"/>
          </a:solidFill>
          <a:ln>
            <a:solidFill>
              <a:srgbClr val="000000"/>
            </a:solidFill>
            <a:miter lim="800000"/>
          </a:ln>
        </p:spPr>
      </p:sp>
      <p:sp>
        <p:nvSpPr>
          <p:cNvPr id="59396" name="Rectangle 2"/>
          <p:cNvSpPr txBox="1">
            <a:spLocks noGrp="1" noChangeArrowheads="1"/>
          </p:cNvSpPr>
          <p:nvPr>
            <p:ph type="body" idx="1"/>
          </p:nvPr>
        </p:nvSpPr>
        <p:spPr>
          <a:xfrm>
            <a:off x="914400" y="4343400"/>
            <a:ext cx="5029200" cy="4114800"/>
          </a:xfrm>
          <a:noFill/>
          <a:ln/>
        </p:spPr>
        <p:txBody>
          <a:bodyPr wrap="none" anchor="ctr"/>
          <a:lstStyle/>
          <a:p>
            <a:r>
              <a:rPr lang="zh-CN" altLang="en-US" dirty="0">
                <a:latin typeface="Times New Roman" pitchFamily="18" charset="0"/>
              </a:rPr>
              <a:t>大家算一算？最长路径就是关键路径。</a:t>
            </a:r>
            <a:endParaRPr lang="en-US" altLang="zh-CN" dirty="0">
              <a:latin typeface="Times New Roman" pitchFamily="18" charset="0"/>
            </a:endParaRPr>
          </a:p>
          <a:p>
            <a:endParaRPr lang="en-US" dirty="0">
              <a:latin typeface="Times New Roman" pitchFamily="18" charset="0"/>
            </a:endParaRPr>
          </a:p>
        </p:txBody>
      </p:sp>
    </p:spTree>
    <p:extLst>
      <p:ext uri="{BB962C8B-B14F-4D97-AF65-F5344CB8AC3E}">
        <p14:creationId xmlns:p14="http://schemas.microsoft.com/office/powerpoint/2010/main" val="3864672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8"/>
          <p:cNvSpPr>
            <a:spLocks noGrp="1" noChangeArrowheads="1"/>
          </p:cNvSpPr>
          <p:nvPr>
            <p:ph type="sldNum" sz="quarter"/>
          </p:nvPr>
        </p:nvSpPr>
        <p:spPr>
          <a:noFill/>
        </p:spPr>
        <p:txBody>
          <a:bodyPr/>
          <a:lstStyle/>
          <a:p>
            <a:fld id="{BFFED57F-2575-4444-8D79-C4B620F0589B}" type="slidenum">
              <a:rPr lang="en-GB" altLang="zh-CN"/>
              <a:pPr/>
              <a:t>39</a:t>
            </a:fld>
            <a:endParaRPr lang="en-GB" altLang="zh-CN"/>
          </a:p>
        </p:txBody>
      </p:sp>
      <p:sp>
        <p:nvSpPr>
          <p:cNvPr id="63491" name="Rectangle 1"/>
          <p:cNvSpPr txBox="1">
            <a:spLocks noGrp="1" noRot="1" noChangeAspect="1" noChangeArrowheads="1" noTextEdit="1"/>
          </p:cNvSpPr>
          <p:nvPr>
            <p:ph type="sldImg"/>
          </p:nvPr>
        </p:nvSpPr>
        <p:spPr>
          <a:xfrm>
            <a:off x="381000" y="685800"/>
            <a:ext cx="6096000" cy="3429000"/>
          </a:xfrm>
          <a:solidFill>
            <a:srgbClr val="FFFFFF"/>
          </a:solidFill>
          <a:ln>
            <a:solidFill>
              <a:srgbClr val="000000"/>
            </a:solidFill>
            <a:miter lim="800000"/>
          </a:ln>
        </p:spPr>
      </p:sp>
      <p:sp>
        <p:nvSpPr>
          <p:cNvPr id="63492" name="Rectangle 2"/>
          <p:cNvSpPr txBox="1">
            <a:spLocks noGrp="1" noChangeArrowheads="1"/>
          </p:cNvSpPr>
          <p:nvPr>
            <p:ph type="body" idx="1"/>
          </p:nvPr>
        </p:nvSpPr>
        <p:spPr>
          <a:xfrm>
            <a:off x="914400" y="4343400"/>
            <a:ext cx="5029200" cy="4114800"/>
          </a:xfrm>
          <a:noFill/>
          <a:ln/>
        </p:spPr>
        <p:txBody>
          <a:bodyPr wrap="none" anchor="ctr"/>
          <a:lstStyle/>
          <a:p>
            <a:endParaRPr lang="en-US">
              <a:latin typeface="Times New Roman" pitchFamily="18" charset="0"/>
            </a:endParaRPr>
          </a:p>
        </p:txBody>
      </p:sp>
    </p:spTree>
    <p:extLst>
      <p:ext uri="{BB962C8B-B14F-4D97-AF65-F5344CB8AC3E}">
        <p14:creationId xmlns:p14="http://schemas.microsoft.com/office/powerpoint/2010/main" val="1056446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p:cNvSpPr>
            <a:spLocks noGrp="1" noChangeArrowheads="1"/>
          </p:cNvSpPr>
          <p:nvPr>
            <p:ph type="sldNum" sz="quarter"/>
          </p:nvPr>
        </p:nvSpPr>
        <p:spPr>
          <a:noFill/>
        </p:spPr>
        <p:txBody>
          <a:bodyPr/>
          <a:lstStyle/>
          <a:p>
            <a:fld id="{DBAE7BAE-B949-49D0-9364-CAB549CAFEAB}" type="slidenum">
              <a:rPr lang="en-GB" altLang="zh-CN"/>
              <a:pPr/>
              <a:t>40</a:t>
            </a:fld>
            <a:endParaRPr lang="en-GB" altLang="zh-CN"/>
          </a:p>
        </p:txBody>
      </p:sp>
      <p:sp>
        <p:nvSpPr>
          <p:cNvPr id="64515" name="Rectangle 1"/>
          <p:cNvSpPr txBox="1">
            <a:spLocks noGrp="1" noRot="1" noChangeAspect="1" noChangeArrowheads="1" noTextEdit="1"/>
          </p:cNvSpPr>
          <p:nvPr>
            <p:ph type="sldImg"/>
          </p:nvPr>
        </p:nvSpPr>
        <p:spPr>
          <a:xfrm>
            <a:off x="381000" y="685800"/>
            <a:ext cx="6096000" cy="3429000"/>
          </a:xfrm>
          <a:solidFill>
            <a:srgbClr val="FFFFFF"/>
          </a:solidFill>
          <a:ln>
            <a:solidFill>
              <a:srgbClr val="000000"/>
            </a:solidFill>
            <a:miter lim="800000"/>
          </a:ln>
        </p:spPr>
      </p:sp>
      <p:sp>
        <p:nvSpPr>
          <p:cNvPr id="64516" name="Rectangle 2"/>
          <p:cNvSpPr txBox="1">
            <a:spLocks noGrp="1" noChangeArrowheads="1"/>
          </p:cNvSpPr>
          <p:nvPr>
            <p:ph type="body" idx="1"/>
          </p:nvPr>
        </p:nvSpPr>
        <p:spPr>
          <a:xfrm>
            <a:off x="914400" y="4343400"/>
            <a:ext cx="5029200" cy="4114800"/>
          </a:xfrm>
          <a:noFill/>
          <a:ln/>
        </p:spPr>
        <p:txBody>
          <a:bodyPr wrap="none" anchor="ctr"/>
          <a:lstStyle/>
          <a:p>
            <a:r>
              <a:rPr lang="zh-CN" altLang="en-US" dirty="0">
                <a:latin typeface="Times New Roman" pitchFamily="18" charset="0"/>
              </a:rPr>
              <a:t>一个大的系统中，真实的项目</a:t>
            </a:r>
            <a:endParaRPr lang="en-US" altLang="zh-CN" dirty="0">
              <a:latin typeface="Times New Roman" pitchFamily="18" charset="0"/>
            </a:endParaRPr>
          </a:p>
          <a:p>
            <a:endParaRPr lang="en-US" dirty="0">
              <a:latin typeface="Times New Roman" pitchFamily="18" charset="0"/>
            </a:endParaRPr>
          </a:p>
          <a:p>
            <a:r>
              <a:rPr lang="zh-CN" altLang="en-US" dirty="0">
                <a:latin typeface="Times New Roman" pitchFamily="18" charset="0"/>
              </a:rPr>
              <a:t>你们某个大作业定了</a:t>
            </a:r>
            <a:r>
              <a:rPr lang="en-US" altLang="zh-CN" dirty="0">
                <a:latin typeface="Times New Roman" pitchFamily="18" charset="0"/>
              </a:rPr>
              <a:t>600</a:t>
            </a:r>
            <a:r>
              <a:rPr lang="zh-CN" altLang="en-US" dirty="0">
                <a:latin typeface="Times New Roman" pitchFamily="18" charset="0"/>
              </a:rPr>
              <a:t>个</a:t>
            </a:r>
            <a:r>
              <a:rPr lang="en-US" altLang="zh-CN" dirty="0">
                <a:latin typeface="Times New Roman" pitchFamily="18" charset="0"/>
              </a:rPr>
              <a:t>issue.</a:t>
            </a:r>
            <a:r>
              <a:rPr lang="zh-CN" altLang="en-US" dirty="0">
                <a:latin typeface="Times New Roman" pitchFamily="18" charset="0"/>
              </a:rPr>
              <a:t> 几乎不可能提前预估好</a:t>
            </a:r>
            <a:r>
              <a:rPr lang="en-US" altLang="zh-CN" dirty="0">
                <a:latin typeface="Times New Roman" pitchFamily="18" charset="0"/>
              </a:rPr>
              <a:t>600</a:t>
            </a:r>
            <a:r>
              <a:rPr lang="zh-CN" altLang="en-US" dirty="0">
                <a:latin typeface="Times New Roman" pitchFamily="18" charset="0"/>
              </a:rPr>
              <a:t>个</a:t>
            </a:r>
            <a:r>
              <a:rPr lang="en-US" altLang="zh-CN" dirty="0">
                <a:latin typeface="Times New Roman" pitchFamily="18" charset="0"/>
              </a:rPr>
              <a:t>issue</a:t>
            </a:r>
            <a:r>
              <a:rPr lang="zh-CN" altLang="en-US" dirty="0">
                <a:latin typeface="Times New Roman" pitchFamily="18" charset="0"/>
              </a:rPr>
              <a:t>。 </a:t>
            </a:r>
            <a:endParaRPr lang="en-US" altLang="zh-CN" dirty="0">
              <a:latin typeface="Times New Roman" pitchFamily="18" charset="0"/>
            </a:endParaRPr>
          </a:p>
          <a:p>
            <a:endParaRPr lang="en-US" altLang="zh-CN" dirty="0">
              <a:latin typeface="Times New Roman" pitchFamily="18" charset="0"/>
            </a:endParaRPr>
          </a:p>
          <a:p>
            <a:r>
              <a:rPr lang="zh-CN" altLang="en-US" dirty="0">
                <a:latin typeface="Times New Roman" pitchFamily="18" charset="0"/>
              </a:rPr>
              <a:t>三个维度：人、任务、时间。这边表把人去掉了。 </a:t>
            </a:r>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Task network and the critical path:</a:t>
            </a:r>
            <a:r>
              <a:rPr lang="zh-CN" altLang="en-US" sz="1200" dirty="0">
                <a:solidFill>
                  <a:srgbClr val="000000"/>
                </a:solidFill>
              </a:rPr>
              <a:t>  </a:t>
            </a:r>
            <a:r>
              <a:rPr lang="en-US" sz="1200" dirty="0">
                <a:solidFill>
                  <a:srgbClr val="000000"/>
                </a:solidFill>
              </a:rPr>
              <a:t>A-B-C-D-E-J-K-L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endParaRPr lang="en-US" altLang="zh-CN" dirty="0">
              <a:latin typeface="Times New Roman" pitchFamily="18" charset="0"/>
            </a:endParaRPr>
          </a:p>
          <a:p>
            <a:endParaRPr lang="en-US" altLang="zh-CN" dirty="0">
              <a:latin typeface="Times New Roman" pitchFamily="18" charset="0"/>
            </a:endParaRPr>
          </a:p>
          <a:p>
            <a:endParaRPr lang="en-US" dirty="0">
              <a:latin typeface="Times New Roman" pitchFamily="18" charset="0"/>
            </a:endParaRPr>
          </a:p>
        </p:txBody>
      </p:sp>
    </p:spTree>
    <p:extLst>
      <p:ext uri="{BB962C8B-B14F-4D97-AF65-F5344CB8AC3E}">
        <p14:creationId xmlns:p14="http://schemas.microsoft.com/office/powerpoint/2010/main" val="946804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p:cNvSpPr>
            <a:spLocks noGrp="1" noChangeArrowheads="1"/>
          </p:cNvSpPr>
          <p:nvPr>
            <p:ph type="sldNum" sz="quarter"/>
          </p:nvPr>
        </p:nvSpPr>
        <p:spPr>
          <a:noFill/>
        </p:spPr>
        <p:txBody>
          <a:bodyPr/>
          <a:lstStyle/>
          <a:p>
            <a:fld id="{DBAE7BAE-B949-49D0-9364-CAB549CAFEAB}" type="slidenum">
              <a:rPr lang="en-GB" altLang="zh-CN"/>
              <a:pPr/>
              <a:t>41</a:t>
            </a:fld>
            <a:endParaRPr lang="en-GB" altLang="zh-CN"/>
          </a:p>
        </p:txBody>
      </p:sp>
      <p:sp>
        <p:nvSpPr>
          <p:cNvPr id="64515" name="Rectangle 1"/>
          <p:cNvSpPr txBox="1">
            <a:spLocks noGrp="1" noRot="1" noChangeAspect="1" noChangeArrowheads="1" noTextEdit="1"/>
          </p:cNvSpPr>
          <p:nvPr>
            <p:ph type="sldImg"/>
          </p:nvPr>
        </p:nvSpPr>
        <p:spPr>
          <a:xfrm>
            <a:off x="381000" y="685800"/>
            <a:ext cx="6096000" cy="3429000"/>
          </a:xfrm>
          <a:solidFill>
            <a:srgbClr val="FFFFFF"/>
          </a:solidFill>
          <a:ln>
            <a:solidFill>
              <a:srgbClr val="000000"/>
            </a:solidFill>
            <a:miter lim="800000"/>
          </a:ln>
        </p:spPr>
      </p:sp>
      <p:sp>
        <p:nvSpPr>
          <p:cNvPr id="64516" name="Rectangle 2"/>
          <p:cNvSpPr txBox="1">
            <a:spLocks noGrp="1" noChangeArrowheads="1"/>
          </p:cNvSpPr>
          <p:nvPr>
            <p:ph type="body" idx="1"/>
          </p:nvPr>
        </p:nvSpPr>
        <p:spPr>
          <a:xfrm>
            <a:off x="914400" y="4343400"/>
            <a:ext cx="5029200" cy="4114800"/>
          </a:xfrm>
          <a:noFill/>
          <a:ln/>
        </p:spPr>
        <p:txBody>
          <a:bodyPr wrap="none" anchor="ctr"/>
          <a:lstStyle/>
          <a:p>
            <a:r>
              <a:rPr lang="zh-CN" altLang="en-US" dirty="0">
                <a:latin typeface="Times New Roman" pitchFamily="18" charset="0"/>
              </a:rPr>
              <a:t>一个大的系统中，真实的项目</a:t>
            </a:r>
            <a:endParaRPr lang="en-US" altLang="zh-CN" dirty="0">
              <a:latin typeface="Times New Roman" pitchFamily="18" charset="0"/>
            </a:endParaRPr>
          </a:p>
          <a:p>
            <a:endParaRPr lang="en-US" dirty="0">
              <a:latin typeface="Times New Roman" pitchFamily="18" charset="0"/>
            </a:endParaRPr>
          </a:p>
          <a:p>
            <a:r>
              <a:rPr lang="zh-CN" altLang="en-US" dirty="0">
                <a:latin typeface="Times New Roman" pitchFamily="18" charset="0"/>
              </a:rPr>
              <a:t>你们某个大作业定了</a:t>
            </a:r>
            <a:r>
              <a:rPr lang="en-US" altLang="zh-CN" dirty="0">
                <a:latin typeface="Times New Roman" pitchFamily="18" charset="0"/>
              </a:rPr>
              <a:t>600</a:t>
            </a:r>
            <a:r>
              <a:rPr lang="zh-CN" altLang="en-US" dirty="0">
                <a:latin typeface="Times New Roman" pitchFamily="18" charset="0"/>
              </a:rPr>
              <a:t>个</a:t>
            </a:r>
            <a:r>
              <a:rPr lang="en-US" altLang="zh-CN" dirty="0">
                <a:latin typeface="Times New Roman" pitchFamily="18" charset="0"/>
              </a:rPr>
              <a:t>issue.</a:t>
            </a:r>
            <a:r>
              <a:rPr lang="zh-CN" altLang="en-US" dirty="0">
                <a:latin typeface="Times New Roman" pitchFamily="18" charset="0"/>
              </a:rPr>
              <a:t> 几乎不可能提前预估好</a:t>
            </a:r>
            <a:r>
              <a:rPr lang="en-US" altLang="zh-CN" dirty="0">
                <a:latin typeface="Times New Roman" pitchFamily="18" charset="0"/>
              </a:rPr>
              <a:t>600</a:t>
            </a:r>
            <a:r>
              <a:rPr lang="zh-CN" altLang="en-US" dirty="0">
                <a:latin typeface="Times New Roman" pitchFamily="18" charset="0"/>
              </a:rPr>
              <a:t>个</a:t>
            </a:r>
            <a:r>
              <a:rPr lang="en-US" altLang="zh-CN" dirty="0">
                <a:latin typeface="Times New Roman" pitchFamily="18" charset="0"/>
              </a:rPr>
              <a:t>issue</a:t>
            </a:r>
            <a:r>
              <a:rPr lang="zh-CN" altLang="en-US" dirty="0">
                <a:latin typeface="Times New Roman" pitchFamily="18" charset="0"/>
              </a:rPr>
              <a:t>。 </a:t>
            </a:r>
            <a:endParaRPr lang="en-US" altLang="zh-CN" dirty="0">
              <a:latin typeface="Times New Roman" pitchFamily="18" charset="0"/>
            </a:endParaRPr>
          </a:p>
          <a:p>
            <a:endParaRPr lang="en-US" altLang="zh-CN" dirty="0">
              <a:latin typeface="Times New Roman" pitchFamily="18" charset="0"/>
            </a:endParaRPr>
          </a:p>
          <a:p>
            <a:r>
              <a:rPr lang="zh-CN" altLang="en-US" dirty="0">
                <a:latin typeface="Times New Roman" pitchFamily="18" charset="0"/>
              </a:rPr>
              <a:t>三个维度：人、任务、时间。这边表把人去掉了。 </a:t>
            </a:r>
            <a:endParaRPr lang="en-US" altLang="zh-CN"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Task network and the critical path:</a:t>
            </a:r>
            <a:r>
              <a:rPr lang="zh-CN" altLang="en-US" sz="1200" dirty="0">
                <a:solidFill>
                  <a:srgbClr val="000000"/>
                </a:solidFill>
              </a:rPr>
              <a:t>  </a:t>
            </a:r>
            <a:r>
              <a:rPr lang="en-US" sz="1200" dirty="0">
                <a:solidFill>
                  <a:srgbClr val="000000"/>
                </a:solidFill>
              </a:rPr>
              <a:t>A-B-C-D-E-J-K-L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endParaRPr lang="en-US" altLang="zh-CN" dirty="0">
              <a:latin typeface="Times New Roman" pitchFamily="18" charset="0"/>
            </a:endParaRPr>
          </a:p>
          <a:p>
            <a:endParaRPr lang="en-US" altLang="zh-CN" dirty="0">
              <a:latin typeface="Times New Roman" pitchFamily="18" charset="0"/>
            </a:endParaRPr>
          </a:p>
          <a:p>
            <a:endParaRPr lang="en-US" dirty="0">
              <a:latin typeface="Times New Roman" pitchFamily="18" charset="0"/>
            </a:endParaRPr>
          </a:p>
        </p:txBody>
      </p:sp>
    </p:spTree>
    <p:extLst>
      <p:ext uri="{BB962C8B-B14F-4D97-AF65-F5344CB8AC3E}">
        <p14:creationId xmlns:p14="http://schemas.microsoft.com/office/powerpoint/2010/main" val="1319478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8"/>
          <p:cNvSpPr>
            <a:spLocks noGrp="1" noChangeArrowheads="1"/>
          </p:cNvSpPr>
          <p:nvPr>
            <p:ph type="sldNum" sz="quarter"/>
          </p:nvPr>
        </p:nvSpPr>
        <p:spPr>
          <a:noFill/>
        </p:spPr>
        <p:txBody>
          <a:bodyPr/>
          <a:lstStyle/>
          <a:p>
            <a:fld id="{8A281EDF-D993-4B2D-AFD5-9518A4C201B2}" type="slidenum">
              <a:rPr lang="en-GB" altLang="zh-CN"/>
              <a:pPr/>
              <a:t>42</a:t>
            </a:fld>
            <a:endParaRPr lang="en-GB" altLang="zh-CN"/>
          </a:p>
        </p:txBody>
      </p:sp>
      <p:sp>
        <p:nvSpPr>
          <p:cNvPr id="57347" name="Rectangle 1"/>
          <p:cNvSpPr txBox="1">
            <a:spLocks noGrp="1" noRot="1" noChangeAspect="1" noChangeArrowheads="1" noTextEdit="1"/>
          </p:cNvSpPr>
          <p:nvPr>
            <p:ph type="sldImg"/>
          </p:nvPr>
        </p:nvSpPr>
        <p:spPr>
          <a:xfrm>
            <a:off x="381000" y="685800"/>
            <a:ext cx="6096000" cy="3429000"/>
          </a:xfrm>
          <a:solidFill>
            <a:srgbClr val="FFFFFF"/>
          </a:solidFill>
          <a:ln>
            <a:solidFill>
              <a:srgbClr val="000000"/>
            </a:solidFill>
            <a:miter lim="800000"/>
          </a:ln>
        </p:spPr>
      </p:sp>
      <p:sp>
        <p:nvSpPr>
          <p:cNvPr id="57348" name="Rectangle 2"/>
          <p:cNvSpPr txBox="1">
            <a:spLocks noGrp="1" noChangeArrowheads="1"/>
          </p:cNvSpPr>
          <p:nvPr>
            <p:ph type="body" idx="1"/>
          </p:nvPr>
        </p:nvSpPr>
        <p:spPr>
          <a:xfrm>
            <a:off x="914400" y="4343400"/>
            <a:ext cx="5029200" cy="4114800"/>
          </a:xfrm>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itchFamily="18" charset="0"/>
              </a:rPr>
              <a:t>大家了解了项目管理的基本概念，识别分解任务，分配合适的人，资源，时间。时间中比较关键的是里程碑。每次</a:t>
            </a:r>
            <a:r>
              <a:rPr lang="en-US" altLang="zh-CN" dirty="0">
                <a:latin typeface="Times New Roman" pitchFamily="18" charset="0"/>
              </a:rPr>
              <a:t>sprint,</a:t>
            </a:r>
            <a:r>
              <a:rPr lang="zh-CN" altLang="en-US" dirty="0">
                <a:latin typeface="Times New Roman" pitchFamily="18" charset="0"/>
              </a:rPr>
              <a:t> 阶段性的成果</a:t>
            </a:r>
            <a:endParaRPr lang="en-US" dirty="0">
              <a:latin typeface="Times New Roman" pitchFamily="18" charset="0"/>
            </a:endParaRPr>
          </a:p>
          <a:p>
            <a:endParaRPr lang="en-US" altLang="zh-CN" dirty="0">
              <a:latin typeface="Times New Roman" pitchFamily="18" charset="0"/>
            </a:endParaRPr>
          </a:p>
          <a:p>
            <a:endParaRPr lang="en-US" altLang="zh-CN" dirty="0">
              <a:latin typeface="Times New Roman" pitchFamily="18" charset="0"/>
            </a:endParaRPr>
          </a:p>
          <a:p>
            <a:r>
              <a:rPr lang="zh-CN" altLang="en-US" dirty="0">
                <a:latin typeface="Times New Roman" pitchFamily="18" charset="0"/>
              </a:rPr>
              <a:t>通过大作业可能有了些感觉，但是在实践中会有更多考虑</a:t>
            </a:r>
            <a:endParaRPr lang="en-US" altLang="zh-CN" dirty="0">
              <a:latin typeface="Times New Roman" pitchFamily="18" charset="0"/>
            </a:endParaRPr>
          </a:p>
          <a:p>
            <a:endParaRPr lang="en-US" altLang="zh-CN" dirty="0">
              <a:latin typeface="Times New Roman" pitchFamily="18" charset="0"/>
            </a:endParaRPr>
          </a:p>
          <a:p>
            <a:r>
              <a:rPr lang="zh-CN" altLang="en-US" dirty="0">
                <a:latin typeface="Times New Roman" pitchFamily="18" charset="0"/>
              </a:rPr>
              <a:t>现在让你们重头做你的</a:t>
            </a:r>
            <a:r>
              <a:rPr lang="en-US" altLang="zh-CN" dirty="0">
                <a:latin typeface="Times New Roman" pitchFamily="18" charset="0"/>
              </a:rPr>
              <a:t>project</a:t>
            </a:r>
            <a:r>
              <a:rPr lang="zh-CN" altLang="en-US" dirty="0">
                <a:latin typeface="Times New Roman" pitchFamily="18" charset="0"/>
              </a:rPr>
              <a:t>，你可能的规划就又不一样了。 因为</a:t>
            </a:r>
            <a:r>
              <a:rPr lang="en-US" altLang="zh-CN" dirty="0">
                <a:latin typeface="Times New Roman" pitchFamily="18" charset="0"/>
              </a:rPr>
              <a:t>1.</a:t>
            </a:r>
            <a:r>
              <a:rPr lang="zh-CN" altLang="en-US" baseline="0" dirty="0">
                <a:latin typeface="Times New Roman" pitchFamily="18" charset="0"/>
              </a:rPr>
              <a:t> 人的熟练程度不同了。熟手半天 生手 一个星期（熟悉框架） </a:t>
            </a:r>
            <a:r>
              <a:rPr lang="en-US" altLang="zh-CN" baseline="0" dirty="0">
                <a:latin typeface="Times New Roman" pitchFamily="18" charset="0"/>
              </a:rPr>
              <a:t>2.</a:t>
            </a:r>
            <a:r>
              <a:rPr lang="zh-CN" altLang="en-US" baseline="0" dirty="0">
                <a:latin typeface="Times New Roman" pitchFamily="18" charset="0"/>
              </a:rPr>
              <a:t> 项目复杂程度不同： 登录页面； 账号密码；指纹、刷脸、虹膜。</a:t>
            </a:r>
            <a:endParaRPr lang="en-US" altLang="zh-CN" baseline="0" dirty="0">
              <a:latin typeface="Times New Roman" pitchFamily="18" charset="0"/>
            </a:endParaRPr>
          </a:p>
          <a:p>
            <a:endParaRPr lang="en-US" baseline="0" dirty="0">
              <a:latin typeface="Times New Roman" pitchFamily="18" charset="0"/>
            </a:endParaRPr>
          </a:p>
          <a:p>
            <a:r>
              <a:rPr lang="en-US" altLang="zh-CN" baseline="0" dirty="0">
                <a:latin typeface="Times New Roman" pitchFamily="18" charset="0"/>
              </a:rPr>
              <a:t>60%</a:t>
            </a:r>
            <a:r>
              <a:rPr lang="zh-CN" altLang="en-US" baseline="0" dirty="0">
                <a:latin typeface="Times New Roman" pitchFamily="18" charset="0"/>
              </a:rPr>
              <a:t>的工业界项目都是延期的。</a:t>
            </a:r>
            <a:endParaRPr lang="en-US" altLang="zh-CN" baseline="0" dirty="0">
              <a:latin typeface="Times New Roman" pitchFamily="18" charset="0"/>
            </a:endParaRPr>
          </a:p>
          <a:p>
            <a:endParaRPr lang="en-US" baseline="0" dirty="0">
              <a:latin typeface="Times New Roman" pitchFamily="18" charset="0"/>
            </a:endParaRPr>
          </a:p>
          <a:p>
            <a:r>
              <a:rPr lang="zh-CN" altLang="en-US" dirty="0"/>
              <a:t>画那张</a:t>
            </a:r>
            <a:r>
              <a:rPr lang="en-US" altLang="zh-CN" dirty="0" err="1"/>
              <a:t>gantt</a:t>
            </a:r>
            <a:r>
              <a:rPr lang="zh-CN" altLang="en-US" baseline="0" dirty="0"/>
              <a:t> </a:t>
            </a:r>
            <a:r>
              <a:rPr lang="en-US" altLang="zh-CN" baseline="0" dirty="0"/>
              <a:t>graph</a:t>
            </a:r>
            <a:r>
              <a:rPr lang="zh-CN" altLang="en-US" baseline="0" dirty="0"/>
              <a:t> 非常难。</a:t>
            </a:r>
            <a:r>
              <a:rPr lang="zh-CN" altLang="en-US" dirty="0"/>
              <a:t>影响因素太多了。</a:t>
            </a:r>
            <a:endParaRPr lang="en-US" altLang="zh-CN" dirty="0"/>
          </a:p>
          <a:p>
            <a:endParaRPr lang="en-US" dirty="0"/>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Work exp</a:t>
            </a:r>
            <a:r>
              <a:rPr lang="en-US" altLang="zh-CN" sz="2400" dirty="0"/>
              <a:t>e</a:t>
            </a:r>
            <a:r>
              <a:rPr lang="en-US" sz="2400" dirty="0"/>
              <a:t>nded on project planning rarely accounts for more than 2 - 3% of the total effort</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Requirements analysis may comprise 10 - 25%</a:t>
            </a:r>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Effort spent on prototyping and project complexity may increase this</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Software design normally needs 20 – 25%</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Coding should need only 15 - 20% based on the effort applied to software design</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Testing and subsequent debugging can account for 30 - 40%</a:t>
            </a:r>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Safety or security-related software requires more time for testing</a:t>
            </a:r>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000" dirty="0"/>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000" dirty="0"/>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000" dirty="0"/>
          </a:p>
          <a:p>
            <a:pPr marL="739775" lvl="1" indent="-282575">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This practice actually has a disruptive effect and causes the schedule to slip even further</a:t>
            </a:r>
          </a:p>
          <a:p>
            <a:pPr marL="739775" lvl="1" indent="-282575">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The added people must learn the system</a:t>
            </a:r>
          </a:p>
          <a:p>
            <a:pPr marL="739775" lvl="1" indent="-282575">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The people who teach them are the same people who were earlier doing the work</a:t>
            </a:r>
          </a:p>
          <a:p>
            <a:pPr marL="739775" lvl="1" indent="-282575">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During teaching, no work is being accomplished</a:t>
            </a:r>
          </a:p>
          <a:p>
            <a:pPr marL="739775" lvl="1" indent="-282575">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000" dirty="0"/>
              <a:t>Lines of communication (and the inherent delays) increase for each new person added </a:t>
            </a:r>
          </a:p>
          <a:p>
            <a:pPr marL="739775" lvl="1" indent="-282575">
              <a:lnSpc>
                <a:spcPct val="90000"/>
              </a:lnSpc>
              <a:spcBef>
                <a:spcPts val="45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sz="2000" dirty="0"/>
          </a:p>
          <a:p>
            <a:endParaRPr lang="en-US" dirty="0">
              <a:latin typeface="Times New Roman" pitchFamily="18" charset="0"/>
            </a:endParaRPr>
          </a:p>
          <a:p>
            <a:endParaRPr lang="en-US" dirty="0">
              <a:latin typeface="Times New Roman" pitchFamily="18" charset="0"/>
            </a:endParaRPr>
          </a:p>
          <a:p>
            <a:endParaRPr lang="en-US" dirty="0">
              <a:latin typeface="Times New Roman" pitchFamily="18" charset="0"/>
            </a:endParaRPr>
          </a:p>
          <a:p>
            <a:endParaRPr lang="en-US" dirty="0"/>
          </a:p>
          <a:p>
            <a:endParaRPr lang="en-US" dirty="0">
              <a:latin typeface="Times New Roman" pitchFamily="18" charset="0"/>
            </a:endParaRPr>
          </a:p>
        </p:txBody>
      </p:sp>
    </p:spTree>
    <p:extLst>
      <p:ext uri="{BB962C8B-B14F-4D97-AF65-F5344CB8AC3E}">
        <p14:creationId xmlns:p14="http://schemas.microsoft.com/office/powerpoint/2010/main" val="997563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79E70-7734-48E5-91C9-ED1AB65C79A5}" type="slidenum">
              <a:rPr lang="zh-CN" altLang="en-US" smtClean="0"/>
              <a:t>43</a:t>
            </a:fld>
            <a:endParaRPr lang="zh-CN" altLang="en-US"/>
          </a:p>
        </p:txBody>
      </p:sp>
    </p:spTree>
    <p:extLst>
      <p:ext uri="{BB962C8B-B14F-4D97-AF65-F5344CB8AC3E}">
        <p14:creationId xmlns:p14="http://schemas.microsoft.com/office/powerpoint/2010/main" val="7904410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zh-CN" dirty="0"/>
          </a:p>
          <a:p>
            <a:r>
              <a:rPr lang="zh-CN" altLang="en-US" dirty="0"/>
              <a:t>组长今天回去之后马上要做的： 大家一定要统一开发环境。版本、库、甚至</a:t>
            </a:r>
            <a:r>
              <a:rPr lang="en-US" altLang="zh-CN" dirty="0"/>
              <a:t>IDE</a:t>
            </a:r>
            <a:r>
              <a:rPr lang="zh-CN" altLang="en-US" dirty="0"/>
              <a:t>。 面临重装环境。</a:t>
            </a:r>
            <a:endParaRPr lang="en-US" altLang="zh-CN" dirty="0"/>
          </a:p>
          <a:p>
            <a:endParaRPr lang="en-US" altLang="zh-CN" dirty="0"/>
          </a:p>
          <a:p>
            <a:endParaRPr lang="en-US" dirty="0"/>
          </a:p>
          <a:p>
            <a:endParaRPr lang="en-US" dirty="0"/>
          </a:p>
          <a:p>
            <a:pPr lvl="1"/>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1879E70-7734-48E5-91C9-ED1AB65C79A5}" type="slidenum">
              <a:rPr lang="zh-CN" altLang="en-US" smtClean="0"/>
              <a:t>46</a:t>
            </a:fld>
            <a:endParaRPr lang="zh-CN" altLang="en-US"/>
          </a:p>
        </p:txBody>
      </p:sp>
    </p:spTree>
    <p:extLst>
      <p:ext uri="{BB962C8B-B14F-4D97-AF65-F5344CB8AC3E}">
        <p14:creationId xmlns:p14="http://schemas.microsoft.com/office/powerpoint/2010/main" val="734660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Software that tracks and manages changes to a set of files and resources. </a:t>
            </a:r>
          </a:p>
          <a:p>
            <a:r>
              <a:rPr lang="en-US" altLang="zh-CN" dirty="0"/>
              <a:t>Helps teams to work together on code projects</a:t>
            </a:r>
          </a:p>
          <a:p>
            <a:pPr lvl="1"/>
            <a:r>
              <a:rPr lang="en-US" altLang="zh-CN" dirty="0"/>
              <a:t>A shared copy of all code files that all users can access</a:t>
            </a:r>
          </a:p>
          <a:p>
            <a:pPr lvl="1"/>
            <a:r>
              <a:rPr lang="en-US" altLang="zh-CN" dirty="0"/>
              <a:t>Keeps current versions of all files, and backup of past versions</a:t>
            </a:r>
          </a:p>
          <a:p>
            <a:pPr lvl="1"/>
            <a:r>
              <a:rPr lang="en-US" altLang="zh-CN" dirty="0"/>
              <a:t>Can see what files others have modified and view the changes</a:t>
            </a:r>
          </a:p>
          <a:p>
            <a:pPr lvl="1"/>
            <a:r>
              <a:rPr lang="en-US" altLang="zh-CN" dirty="0"/>
              <a:t>Manages conflicts when multiple users modify the same file</a:t>
            </a:r>
          </a:p>
          <a:p>
            <a:pPr lvl="1"/>
            <a:endParaRPr lang="en-US" altLang="zh-CN" dirty="0"/>
          </a:p>
          <a:p>
            <a:pPr marL="457200" lvl="1" indent="0">
              <a:buNone/>
            </a:pPr>
            <a:r>
              <a:rPr lang="en-US" altLang="zh-CN" dirty="0">
                <a:sym typeface="Wingdings" panose="05000000000000000000" pitchFamily="2" charset="2"/>
              </a:rPr>
              <a:t>Not particular to source code, can be used for documents as well</a:t>
            </a:r>
            <a:endParaRPr lang="zh-CN" altLang="en-US" dirty="0"/>
          </a:p>
          <a:p>
            <a:endParaRPr lang="en-US" altLang="zh-CN" dirty="0"/>
          </a:p>
          <a:p>
            <a:endParaRPr lang="en-US" altLang="zh-CN" dirty="0"/>
          </a:p>
          <a:p>
            <a:endParaRPr lang="en-US" altLang="zh-CN" dirty="0"/>
          </a:p>
          <a:p>
            <a:r>
              <a:rPr lang="en-US" altLang="zh-CN" dirty="0"/>
              <a:t>checkout</a:t>
            </a:r>
            <a:r>
              <a:rPr lang="zh-CN" altLang="en-US" baseline="0" dirty="0"/>
              <a:t>  并行开发： 新功能、修</a:t>
            </a:r>
            <a:r>
              <a:rPr lang="en-US" altLang="zh-CN" baseline="0" dirty="0"/>
              <a:t>bug;</a:t>
            </a:r>
            <a:r>
              <a:rPr lang="zh-CN" altLang="en-US" baseline="0" dirty="0"/>
              <a:t> 之后</a:t>
            </a:r>
            <a:r>
              <a:rPr lang="en-US" altLang="zh-CN" baseline="0" dirty="0"/>
              <a:t>merge</a:t>
            </a:r>
          </a:p>
          <a:p>
            <a:endParaRPr lang="en-US" altLang="zh-CN" baseline="0" dirty="0"/>
          </a:p>
          <a:p>
            <a:r>
              <a:rPr lang="zh-CN" altLang="en-US" baseline="0" dirty="0"/>
              <a:t>定期进行</a:t>
            </a:r>
            <a:r>
              <a:rPr lang="en-US" altLang="zh-CN" baseline="0" dirty="0"/>
              <a:t>release</a:t>
            </a:r>
          </a:p>
          <a:p>
            <a:endParaRPr lang="zh-CN" altLang="en-US" dirty="0"/>
          </a:p>
        </p:txBody>
      </p:sp>
      <p:sp>
        <p:nvSpPr>
          <p:cNvPr id="4" name="灯片编号占位符 3"/>
          <p:cNvSpPr>
            <a:spLocks noGrp="1"/>
          </p:cNvSpPr>
          <p:nvPr>
            <p:ph type="sldNum" sz="quarter" idx="10"/>
          </p:nvPr>
        </p:nvSpPr>
        <p:spPr/>
        <p:txBody>
          <a:bodyPr/>
          <a:lstStyle/>
          <a:p>
            <a:fld id="{DB86636B-2FA1-49AD-968D-A41C4774AB14}" type="slidenum">
              <a:rPr lang="zh-CN" altLang="en-US" smtClean="0"/>
              <a:t>47</a:t>
            </a:fld>
            <a:endParaRPr lang="zh-CN" altLang="en-US"/>
          </a:p>
        </p:txBody>
      </p:sp>
    </p:spTree>
    <p:extLst>
      <p:ext uri="{BB962C8B-B14F-4D97-AF65-F5344CB8AC3E}">
        <p14:creationId xmlns:p14="http://schemas.microsoft.com/office/powerpoint/2010/main" val="193358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a:t>
            </a:r>
            <a:r>
              <a:rPr lang="en-US" altLang="zh-CN" dirty="0" err="1">
                <a:latin typeface="Arial" panose="020B0604020202020204" pitchFamily="34" charset="0"/>
              </a:rPr>
              <a:t>git-scm.com</a:t>
            </a:r>
            <a:r>
              <a:rPr lang="en-US" altLang="zh-CN" dirty="0">
                <a:latin typeface="Arial" panose="020B0604020202020204" pitchFamily="34" charset="0"/>
              </a:rPr>
              <a:t>/book/</a:t>
            </a:r>
            <a:r>
              <a:rPr lang="en-US" altLang="zh-CN" dirty="0" err="1">
                <a:latin typeface="Arial" panose="020B0604020202020204" pitchFamily="34" charset="0"/>
              </a:rPr>
              <a:t>en</a:t>
            </a:r>
            <a:r>
              <a:rPr lang="en-US" altLang="zh-CN" dirty="0">
                <a:latin typeface="Arial" panose="020B0604020202020204" pitchFamily="34" charset="0"/>
              </a:rPr>
              <a:t>/Getting-Started-About-Version-Control</a:t>
            </a:r>
          </a:p>
          <a:p>
            <a:endParaRPr lang="en-US" altLang="zh-CN" dirty="0">
              <a:latin typeface="Arial" panose="020B0604020202020204" pitchFamily="34" charset="0"/>
            </a:endParaRPr>
          </a:p>
          <a:p>
            <a:r>
              <a:rPr lang="zh-CN" altLang="en-US" dirty="0">
                <a:latin typeface="Arial" panose="020B0604020202020204" pitchFamily="34" charset="0"/>
              </a:rPr>
              <a:t>几十人、上百人同时开发。</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集中式：每个版本都提交到中心，性能瓶颈，冲突解决。</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从集中式到分布式的变化： 在本地就可以做跟踪和回滚，大大减少提交的数量，对中心服务器的依赖减少。 提升系统工作的性能。 </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Although Torvalds believes "</a:t>
            </a:r>
            <a:r>
              <a:rPr lang="en-US" sz="1200" b="0" i="0" u="none" strike="noStrike" kern="1200" dirty="0">
                <a:solidFill>
                  <a:schemeClr val="tx1"/>
                </a:solidFill>
                <a:effectLst/>
                <a:latin typeface="+mn-lt"/>
                <a:ea typeface="+mn-ea"/>
                <a:cs typeface="+mn-cs"/>
                <a:hlinkClick r:id="rId3" tooltip="Open source model"/>
              </a:rPr>
              <a:t>open source</a:t>
            </a:r>
            <a:r>
              <a:rPr lang="en-US" sz="1200" b="0" i="0" u="none" strike="noStrike" kern="1200" dirty="0">
                <a:solidFill>
                  <a:schemeClr val="tx1"/>
                </a:solidFill>
                <a:effectLst/>
                <a:latin typeface="+mn-lt"/>
                <a:ea typeface="+mn-ea"/>
                <a:cs typeface="+mn-cs"/>
              </a:rPr>
              <a:t> is the only right way to do software", he also has said that he uses the "best tool for the job", even if that includes </a:t>
            </a:r>
            <a:r>
              <a:rPr lang="en-US" sz="1200" b="0" i="0" u="none" strike="noStrike" kern="1200" dirty="0">
                <a:solidFill>
                  <a:schemeClr val="tx1"/>
                </a:solidFill>
                <a:effectLst/>
                <a:latin typeface="+mn-lt"/>
                <a:ea typeface="+mn-ea"/>
                <a:cs typeface="+mn-cs"/>
                <a:hlinkClick r:id="rId4" tooltip="Proprietary software"/>
              </a:rPr>
              <a:t>proprietary software</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[32]</a:t>
            </a:r>
            <a:r>
              <a:rPr lang="en-US" sz="1200" b="0" i="0" u="none" strike="noStrike" kern="1200" dirty="0">
                <a:solidFill>
                  <a:schemeClr val="tx1"/>
                </a:solidFill>
                <a:effectLst/>
                <a:latin typeface="+mn-lt"/>
                <a:ea typeface="+mn-ea"/>
                <a:cs typeface="+mn-cs"/>
              </a:rPr>
              <a:t> He was criticized for his use and alleged advocacy of the proprietary </a:t>
            </a:r>
            <a:r>
              <a:rPr lang="en-US" sz="1200" b="0" i="0" u="none" strike="noStrike" kern="1200" dirty="0" err="1">
                <a:solidFill>
                  <a:schemeClr val="tx1"/>
                </a:solidFill>
                <a:effectLst/>
                <a:latin typeface="+mn-lt"/>
                <a:ea typeface="+mn-ea"/>
                <a:cs typeface="+mn-cs"/>
                <a:hlinkClick r:id="rId6" tooltip="BitKeeper"/>
              </a:rPr>
              <a:t>BitKeeper</a:t>
            </a:r>
            <a:r>
              <a:rPr lang="en-US" sz="1200" b="0" i="0" u="none" strike="noStrike" kern="1200" dirty="0" err="1">
                <a:solidFill>
                  <a:schemeClr val="tx1"/>
                </a:solidFill>
                <a:effectLst/>
                <a:latin typeface="+mn-lt"/>
                <a:ea typeface="+mn-ea"/>
                <a:cs typeface="+mn-cs"/>
              </a:rPr>
              <a:t>software</a:t>
            </a:r>
            <a:r>
              <a:rPr lang="en-US" sz="1200" b="0" i="0" u="none" strike="noStrike" kern="1200" dirty="0">
                <a:solidFill>
                  <a:schemeClr val="tx1"/>
                </a:solidFill>
                <a:effectLst/>
                <a:latin typeface="+mn-lt"/>
                <a:ea typeface="+mn-ea"/>
                <a:cs typeface="+mn-cs"/>
              </a:rPr>
              <a:t> for version control in the Linux kernel. Torvalds subsequently wrote a free-software replacement for </a:t>
            </a:r>
            <a:r>
              <a:rPr lang="en-US" sz="1200" b="0" i="0" u="none" strike="noStrike" kern="1200" dirty="0" err="1">
                <a:solidFill>
                  <a:schemeClr val="tx1"/>
                </a:solidFill>
                <a:effectLst/>
                <a:latin typeface="+mn-lt"/>
                <a:ea typeface="+mn-ea"/>
                <a:cs typeface="+mn-cs"/>
              </a:rPr>
              <a:t>BitKeeper</a:t>
            </a:r>
            <a:r>
              <a:rPr lang="en-US" sz="1200" b="0" i="0" u="none" strike="noStrike" kern="1200" dirty="0">
                <a:solidFill>
                  <a:schemeClr val="tx1"/>
                </a:solidFill>
                <a:effectLst/>
                <a:latin typeface="+mn-lt"/>
                <a:ea typeface="+mn-ea"/>
                <a:cs typeface="+mn-cs"/>
              </a:rPr>
              <a:t> called </a:t>
            </a:r>
            <a:r>
              <a:rPr lang="en-US" sz="1200" b="0" i="0" u="none" strike="noStrike" kern="1200" dirty="0">
                <a:solidFill>
                  <a:schemeClr val="tx1"/>
                </a:solidFill>
                <a:effectLst/>
                <a:latin typeface="+mn-lt"/>
                <a:ea typeface="+mn-ea"/>
                <a:cs typeface="+mn-cs"/>
                <a:hlinkClick r:id="rId7" tooltip="Git"/>
              </a:rPr>
              <a:t>Git</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Linus Torvalds has quipped about the name "git", which is British English slang for a stupid or unpleasant person: "I'm an egotistical bastard, and I name all my projects after myself. First Linux, now git.”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饭桶</a:t>
            </a: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cvs</a:t>
            </a:r>
            <a:r>
              <a:rPr lang="zh-CN" altLang="en-US" dirty="0"/>
              <a:t> </a:t>
            </a:r>
            <a:r>
              <a:rPr lang="en-US" altLang="zh-CN" dirty="0" err="1"/>
              <a:t>svn</a:t>
            </a:r>
            <a:endParaRPr lang="en-US" altLang="zh-CN" dirty="0"/>
          </a:p>
          <a:p>
            <a:endParaRPr lang="en-US" dirty="0"/>
          </a:p>
          <a:p>
            <a:pPr lvl="1">
              <a:buFont typeface="Wingdings" charset="2"/>
              <a:buChar char="§"/>
              <a:defRPr/>
            </a:pPr>
            <a:r>
              <a:rPr lang="en-US" altLang="zh-CN" dirty="0">
                <a:ea typeface="ＭＳ Ｐゴシック" charset="-128"/>
              </a:rPr>
              <a:t>Speed</a:t>
            </a:r>
          </a:p>
          <a:p>
            <a:pPr lvl="1">
              <a:buFont typeface="Wingdings" charset="2"/>
              <a:buChar char="§"/>
              <a:defRPr/>
            </a:pPr>
            <a:r>
              <a:rPr lang="en-US" altLang="zh-CN" dirty="0">
                <a:ea typeface="ＭＳ Ｐゴシック" charset="-128"/>
              </a:rPr>
              <a:t>Support for non-linear development (thousands of parallel branches)</a:t>
            </a:r>
          </a:p>
          <a:p>
            <a:pPr lvl="1">
              <a:buFont typeface="Wingdings" charset="2"/>
              <a:buChar char="§"/>
              <a:defRPr/>
            </a:pPr>
            <a:r>
              <a:rPr lang="en-US" altLang="zh-CN" dirty="0">
                <a:ea typeface="ＭＳ Ｐゴシック" charset="-128"/>
              </a:rPr>
              <a:t>Fully distributed</a:t>
            </a:r>
          </a:p>
          <a:p>
            <a:pPr lvl="1">
              <a:buFont typeface="Wingdings" charset="2"/>
              <a:buChar char="§"/>
              <a:defRPr/>
            </a:pPr>
            <a:r>
              <a:rPr lang="en-US" altLang="zh-CN" dirty="0">
                <a:ea typeface="ＭＳ Ｐゴシック" charset="-128"/>
              </a:rPr>
              <a:t>Able to handle large projects like Linux efficiently</a:t>
            </a:r>
          </a:p>
          <a:p>
            <a:endParaRPr lang="en-US" dirty="0"/>
          </a:p>
          <a:p>
            <a:endParaRPr lang="en-US" altLang="zh-CN" dirty="0">
              <a:latin typeface="Arial" panose="020B0604020202020204" pitchFamily="34" charset="0"/>
            </a:endParaRPr>
          </a:p>
          <a:p>
            <a:endParaRPr lang="en-US" altLang="zh-CN" dirty="0">
              <a:latin typeface="Arial" panose="020B0604020202020204" pitchFamily="34" charset="0"/>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9092A17-3B7B-4522-A33B-403461CD3E11}" type="slidenum">
              <a:rPr lang="en-US" altLang="zh-CN" sz="1300">
                <a:cs typeface="Arial" panose="020B0604020202020204" pitchFamily="34" charset="0"/>
              </a:rPr>
              <a:pPr>
                <a:spcBef>
                  <a:spcPct val="0"/>
                </a:spcBef>
              </a:pPr>
              <a:t>48</a:t>
            </a:fld>
            <a:endParaRPr lang="en-US" altLang="zh-CN" sz="1300">
              <a:cs typeface="Arial" panose="020B0604020202020204" pitchFamily="34" charset="0"/>
            </a:endParaRPr>
          </a:p>
        </p:txBody>
      </p:sp>
    </p:spTree>
    <p:extLst>
      <p:ext uri="{BB962C8B-B14F-4D97-AF65-F5344CB8AC3E}">
        <p14:creationId xmlns:p14="http://schemas.microsoft.com/office/powerpoint/2010/main" val="298654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a:p>
            <a:endParaRPr lang="en-US" altLang="zh-CN" dirty="0"/>
          </a:p>
          <a:p>
            <a:r>
              <a:rPr lang="en-US" sz="1200" b="1" i="0" u="none" strike="noStrike" kern="1200" dirty="0">
                <a:solidFill>
                  <a:schemeClr val="tx1"/>
                </a:solidFill>
                <a:effectLst/>
                <a:latin typeface="+mn-lt"/>
                <a:ea typeface="+mn-ea"/>
                <a:cs typeface="+mn-cs"/>
              </a:rPr>
              <a:t>Watts S. Humphrey</a:t>
            </a:r>
            <a:r>
              <a:rPr lang="en-US" sz="1200" b="0" i="0" u="none" strike="noStrike" kern="1200" dirty="0">
                <a:solidFill>
                  <a:schemeClr val="tx1"/>
                </a:solidFill>
                <a:effectLst/>
                <a:latin typeface="+mn-lt"/>
                <a:ea typeface="+mn-ea"/>
                <a:cs typeface="+mn-cs"/>
              </a:rPr>
              <a:t> (July 4, 1927 – October 28, 2010) was an American pioneer in </a:t>
            </a:r>
            <a:r>
              <a:rPr lang="en-US" sz="1200" b="0" i="0" u="none" strike="noStrike" kern="1200" dirty="0">
                <a:solidFill>
                  <a:schemeClr val="tx1"/>
                </a:solidFill>
                <a:effectLst/>
                <a:latin typeface="+mn-lt"/>
                <a:ea typeface="+mn-ea"/>
                <a:cs typeface="+mn-cs"/>
                <a:hlinkClick r:id="rId3" tooltip="Software engineering"/>
              </a:rPr>
              <a:t>software engineering</a:t>
            </a:r>
            <a:r>
              <a:rPr lang="en-US" sz="1200" b="0" i="0" u="none" strike="noStrike" kern="1200" dirty="0">
                <a:solidFill>
                  <a:schemeClr val="tx1"/>
                </a:solidFill>
                <a:effectLst/>
                <a:latin typeface="+mn-lt"/>
                <a:ea typeface="+mn-ea"/>
                <a:cs typeface="+mn-cs"/>
              </a:rPr>
              <a:t> who was called the "father of </a:t>
            </a:r>
            <a:r>
              <a:rPr lang="en-US" sz="1200" b="0" i="0" u="none" strike="noStrike" kern="1200" dirty="0">
                <a:solidFill>
                  <a:schemeClr val="tx1"/>
                </a:solidFill>
                <a:effectLst/>
                <a:latin typeface="+mn-lt"/>
                <a:ea typeface="+mn-ea"/>
                <a:cs typeface="+mn-cs"/>
                <a:hlinkClick r:id="rId4" tooltip="Software quality"/>
              </a:rPr>
              <a:t>software quality</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endParaRPr lang="en-US" sz="1200" b="0" i="0" u="none" strike="noStrike" kern="1200" baseline="30000" dirty="0">
              <a:solidFill>
                <a:schemeClr val="tx1"/>
              </a:solidFill>
              <a:effectLst/>
              <a:latin typeface="+mn-lt"/>
              <a:ea typeface="+mn-ea"/>
              <a:cs typeface="+mn-cs"/>
            </a:endParaRPr>
          </a:p>
          <a:p>
            <a:endParaRPr lang="en-US" altLang="zh-CN" sz="1200" b="0" i="0" u="none" strike="noStrike" kern="1200" baseline="30000" dirty="0">
              <a:solidFill>
                <a:schemeClr val="tx1"/>
              </a:solidFill>
              <a:effectLst/>
              <a:latin typeface="+mn-lt"/>
              <a:ea typeface="+mn-ea"/>
              <a:cs typeface="+mn-cs"/>
            </a:endParaRPr>
          </a:p>
          <a:p>
            <a:endParaRPr lang="en-US" altLang="zh-CN" dirty="0"/>
          </a:p>
          <a:p>
            <a:endParaRPr lang="en-US" altLang="zh-CN" dirty="0"/>
          </a:p>
          <a:p>
            <a:r>
              <a:rPr lang="en-US" altLang="zh-CN" dirty="0"/>
              <a:t>Watts:</a:t>
            </a:r>
            <a:r>
              <a:rPr lang="zh-CN" altLang="en-US" dirty="0"/>
              <a:t> </a:t>
            </a:r>
            <a:r>
              <a:rPr lang="en-US" altLang="zh-CN" dirty="0"/>
              <a:t>CMU</a:t>
            </a:r>
            <a:r>
              <a:rPr lang="zh-CN" altLang="en-US" baseline="0" dirty="0"/>
              <a:t> </a:t>
            </a:r>
            <a:r>
              <a:rPr lang="en-US" altLang="zh-CN" baseline="0" dirty="0"/>
              <a:t>90s:</a:t>
            </a:r>
            <a:r>
              <a:rPr lang="zh-CN" altLang="en-US" baseline="0" dirty="0"/>
              <a:t> </a:t>
            </a:r>
            <a:r>
              <a:rPr lang="en-US" altLang="zh-CN" baseline="0" dirty="0"/>
              <a:t>decade</a:t>
            </a:r>
            <a:r>
              <a:rPr lang="zh-CN" altLang="en-US" baseline="0" dirty="0"/>
              <a:t> </a:t>
            </a:r>
            <a:r>
              <a:rPr lang="en-US" altLang="zh-CN" baseline="0" dirty="0"/>
              <a:t>of</a:t>
            </a:r>
            <a:r>
              <a:rPr lang="zh-CN" altLang="en-US" baseline="0" dirty="0"/>
              <a:t> </a:t>
            </a:r>
            <a:r>
              <a:rPr lang="en-US" altLang="zh-CN" baseline="0" dirty="0"/>
              <a:t>software</a:t>
            </a:r>
            <a:r>
              <a:rPr lang="zh-CN" altLang="en-US" baseline="0" dirty="0"/>
              <a:t> </a:t>
            </a:r>
            <a:r>
              <a:rPr lang="en-US" altLang="zh-CN" baseline="0" dirty="0"/>
              <a:t>process.</a:t>
            </a:r>
            <a:r>
              <a:rPr lang="zh-CN" altLang="en-US" baseline="0" dirty="0"/>
              <a:t> </a:t>
            </a:r>
            <a:endParaRPr lang="en-US" altLang="zh-CN" baseline="0" dirty="0"/>
          </a:p>
          <a:p>
            <a:r>
              <a:rPr lang="en-US" altLang="zh-CN" baseline="0" dirty="0"/>
              <a:t>80s:</a:t>
            </a:r>
            <a:r>
              <a:rPr lang="zh-CN" altLang="en-US" baseline="0" dirty="0"/>
              <a:t> </a:t>
            </a:r>
            <a:r>
              <a:rPr lang="en-US" altLang="zh-CN" baseline="0" dirty="0"/>
              <a:t>decade</a:t>
            </a:r>
            <a:r>
              <a:rPr lang="zh-CN" altLang="en-US" baseline="0" dirty="0"/>
              <a:t> </a:t>
            </a:r>
            <a:r>
              <a:rPr lang="en-US" altLang="zh-CN" baseline="0" dirty="0"/>
              <a:t>of</a:t>
            </a:r>
            <a:r>
              <a:rPr lang="zh-CN" altLang="en-US" baseline="0" dirty="0"/>
              <a:t> </a:t>
            </a:r>
            <a:r>
              <a:rPr lang="en-US" altLang="zh-CN" baseline="0" dirty="0"/>
              <a:t>OO</a:t>
            </a:r>
          </a:p>
          <a:p>
            <a:r>
              <a:rPr lang="zh-CN" altLang="en-US" baseline="0" dirty="0"/>
              <a:t>日本强调工业生产的过程管理</a:t>
            </a:r>
            <a:endParaRPr lang="en-US" altLang="zh-CN" baseline="0" dirty="0"/>
          </a:p>
          <a:p>
            <a:endParaRPr lang="en-US" dirty="0"/>
          </a:p>
        </p:txBody>
      </p:sp>
      <p:sp>
        <p:nvSpPr>
          <p:cNvPr id="4" name="Slide Number Placeholder 3"/>
          <p:cNvSpPr>
            <a:spLocks noGrp="1"/>
          </p:cNvSpPr>
          <p:nvPr>
            <p:ph type="sldNum" sz="quarter" idx="10"/>
          </p:nvPr>
        </p:nvSpPr>
        <p:spPr/>
        <p:txBody>
          <a:bodyPr/>
          <a:lstStyle/>
          <a:p>
            <a:fld id="{138DB55B-69F2-41D4-95AB-C46760252BB0}" type="slidenum">
              <a:rPr lang="zh-CN" altLang="en-US" smtClean="0"/>
              <a:t>4</a:t>
            </a:fld>
            <a:endParaRPr lang="zh-CN" altLang="en-US"/>
          </a:p>
        </p:txBody>
      </p:sp>
    </p:spTree>
    <p:extLst>
      <p:ext uri="{BB962C8B-B14F-4D97-AF65-F5344CB8AC3E}">
        <p14:creationId xmlns:p14="http://schemas.microsoft.com/office/powerpoint/2010/main" val="16120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a:t>
            </a:r>
            <a:r>
              <a:rPr lang="en-US" altLang="zh-CN" dirty="0" err="1">
                <a:latin typeface="Arial" panose="020B0604020202020204" pitchFamily="34" charset="0"/>
              </a:rPr>
              <a:t>git-scm.com</a:t>
            </a:r>
            <a:r>
              <a:rPr lang="en-US" altLang="zh-CN" dirty="0">
                <a:latin typeface="Arial" panose="020B0604020202020204" pitchFamily="34" charset="0"/>
              </a:rPr>
              <a:t>/book/</a:t>
            </a:r>
            <a:r>
              <a:rPr lang="en-US" altLang="zh-CN" dirty="0" err="1">
                <a:latin typeface="Arial" panose="020B0604020202020204" pitchFamily="34" charset="0"/>
              </a:rPr>
              <a:t>en</a:t>
            </a:r>
            <a:r>
              <a:rPr lang="en-US" altLang="zh-CN" dirty="0">
                <a:latin typeface="Arial" panose="020B0604020202020204" pitchFamily="34" charset="0"/>
              </a:rPr>
              <a:t>/Getting-Started-About-Version-Control</a:t>
            </a:r>
          </a:p>
          <a:p>
            <a:endParaRPr lang="en-US" altLang="zh-CN" dirty="0">
              <a:latin typeface="Arial" panose="020B0604020202020204" pitchFamily="34" charset="0"/>
            </a:endParaRPr>
          </a:p>
          <a:p>
            <a:r>
              <a:rPr lang="zh-CN" altLang="en-US" dirty="0">
                <a:latin typeface="Arial" panose="020B0604020202020204" pitchFamily="34" charset="0"/>
              </a:rPr>
              <a:t>几十人、上百人同时开发。</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集中式：每个版本都提交到中心，性能瓶颈，冲突解决。</a:t>
            </a:r>
            <a:endParaRPr lang="en-US" altLang="zh-CN" dirty="0">
              <a:latin typeface="Arial" panose="020B0604020202020204" pitchFamily="34" charset="0"/>
            </a:endParaRPr>
          </a:p>
          <a:p>
            <a:endParaRPr lang="en-US" altLang="zh-CN" dirty="0">
              <a:latin typeface="Arial" panose="020B0604020202020204" pitchFamily="34" charset="0"/>
            </a:endParaRPr>
          </a:p>
          <a:p>
            <a:r>
              <a:rPr lang="zh-CN" altLang="en-US" dirty="0">
                <a:latin typeface="Arial" panose="020B0604020202020204" pitchFamily="34" charset="0"/>
              </a:rPr>
              <a:t>从集中式到分布式的变化： 在本地就可以做跟踪和回滚，大大减少提交的数量，对中心服务器的依赖减少。 提升系统工作的性能。 </a:t>
            </a:r>
            <a:endParaRPr lang="en-US" altLang="zh-CN" dirty="0">
              <a:latin typeface="Arial" panose="020B0604020202020204" pitchFamily="34" charset="0"/>
            </a:endParaRPr>
          </a:p>
          <a:p>
            <a:endParaRPr lang="en-US" altLang="zh-CN" dirty="0">
              <a:latin typeface="Arial" panose="020B0604020202020204" pitchFamily="34" charset="0"/>
            </a:endParaRPr>
          </a:p>
          <a:p>
            <a:endParaRPr lang="en-US" altLang="zh-CN" dirty="0">
              <a:latin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Although Torvalds believes "</a:t>
            </a:r>
            <a:r>
              <a:rPr lang="en-US" sz="1200" b="0" i="0" u="none" strike="noStrike" kern="1200" dirty="0">
                <a:solidFill>
                  <a:schemeClr val="tx1"/>
                </a:solidFill>
                <a:effectLst/>
                <a:latin typeface="+mn-lt"/>
                <a:ea typeface="+mn-ea"/>
                <a:cs typeface="+mn-cs"/>
                <a:hlinkClick r:id="rId3" tooltip="Open source model"/>
              </a:rPr>
              <a:t>open source</a:t>
            </a:r>
            <a:r>
              <a:rPr lang="en-US" sz="1200" b="0" i="0" u="none" strike="noStrike" kern="1200" dirty="0">
                <a:solidFill>
                  <a:schemeClr val="tx1"/>
                </a:solidFill>
                <a:effectLst/>
                <a:latin typeface="+mn-lt"/>
                <a:ea typeface="+mn-ea"/>
                <a:cs typeface="+mn-cs"/>
              </a:rPr>
              <a:t> is the only right way to do software", he also has said that he uses the "best tool for the job", even if that includes </a:t>
            </a:r>
            <a:r>
              <a:rPr lang="en-US" sz="1200" b="0" i="0" u="none" strike="noStrike" kern="1200" dirty="0">
                <a:solidFill>
                  <a:schemeClr val="tx1"/>
                </a:solidFill>
                <a:effectLst/>
                <a:latin typeface="+mn-lt"/>
                <a:ea typeface="+mn-ea"/>
                <a:cs typeface="+mn-cs"/>
                <a:hlinkClick r:id="rId4" tooltip="Proprietary software"/>
              </a:rPr>
              <a:t>proprietary software</a:t>
            </a:r>
            <a:r>
              <a:rPr lang="en-US" sz="1200" b="0" i="0" u="none" strike="noStrike"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[32]</a:t>
            </a:r>
            <a:r>
              <a:rPr lang="en-US" sz="1200" b="0" i="0" u="none" strike="noStrike" kern="1200" dirty="0">
                <a:solidFill>
                  <a:schemeClr val="tx1"/>
                </a:solidFill>
                <a:effectLst/>
                <a:latin typeface="+mn-lt"/>
                <a:ea typeface="+mn-ea"/>
                <a:cs typeface="+mn-cs"/>
              </a:rPr>
              <a:t> He was criticized for his use and alleged advocacy of the proprietary </a:t>
            </a:r>
            <a:r>
              <a:rPr lang="en-US" sz="1200" b="0" i="0" u="none" strike="noStrike" kern="1200" dirty="0" err="1">
                <a:solidFill>
                  <a:schemeClr val="tx1"/>
                </a:solidFill>
                <a:effectLst/>
                <a:latin typeface="+mn-lt"/>
                <a:ea typeface="+mn-ea"/>
                <a:cs typeface="+mn-cs"/>
                <a:hlinkClick r:id="rId6" tooltip="BitKeeper"/>
              </a:rPr>
              <a:t>BitKeeper</a:t>
            </a:r>
            <a:r>
              <a:rPr lang="en-US" sz="1200" b="0" i="0" u="none" strike="noStrike" kern="1200" dirty="0" err="1">
                <a:solidFill>
                  <a:schemeClr val="tx1"/>
                </a:solidFill>
                <a:effectLst/>
                <a:latin typeface="+mn-lt"/>
                <a:ea typeface="+mn-ea"/>
                <a:cs typeface="+mn-cs"/>
              </a:rPr>
              <a:t>software</a:t>
            </a:r>
            <a:r>
              <a:rPr lang="en-US" sz="1200" b="0" i="0" u="none" strike="noStrike" kern="1200" dirty="0">
                <a:solidFill>
                  <a:schemeClr val="tx1"/>
                </a:solidFill>
                <a:effectLst/>
                <a:latin typeface="+mn-lt"/>
                <a:ea typeface="+mn-ea"/>
                <a:cs typeface="+mn-cs"/>
              </a:rPr>
              <a:t> for version control in the Linux kernel. Torvalds subsequently wrote a free-software replacement for </a:t>
            </a:r>
            <a:r>
              <a:rPr lang="en-US" sz="1200" b="0" i="0" u="none" strike="noStrike" kern="1200" dirty="0" err="1">
                <a:solidFill>
                  <a:schemeClr val="tx1"/>
                </a:solidFill>
                <a:effectLst/>
                <a:latin typeface="+mn-lt"/>
                <a:ea typeface="+mn-ea"/>
                <a:cs typeface="+mn-cs"/>
              </a:rPr>
              <a:t>BitKeeper</a:t>
            </a:r>
            <a:r>
              <a:rPr lang="en-US" sz="1200" b="0" i="0" u="none" strike="noStrike" kern="1200" dirty="0">
                <a:solidFill>
                  <a:schemeClr val="tx1"/>
                </a:solidFill>
                <a:effectLst/>
                <a:latin typeface="+mn-lt"/>
                <a:ea typeface="+mn-ea"/>
                <a:cs typeface="+mn-cs"/>
              </a:rPr>
              <a:t> called </a:t>
            </a:r>
            <a:r>
              <a:rPr lang="en-US" sz="1200" b="0" i="0" u="none" strike="noStrike" kern="1200" dirty="0">
                <a:solidFill>
                  <a:schemeClr val="tx1"/>
                </a:solidFill>
                <a:effectLst/>
                <a:latin typeface="+mn-lt"/>
                <a:ea typeface="+mn-ea"/>
                <a:cs typeface="+mn-cs"/>
                <a:hlinkClick r:id="rId7" tooltip="Git"/>
              </a:rPr>
              <a:t>Git</a:t>
            </a:r>
            <a:r>
              <a:rPr lang="en-US" sz="1200" b="0" i="0" u="none" strike="noStrike"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Linus Torvalds has quipped about the name “git”, which is British English slang for a stupid or unpleasant person: “I‘m an egotistical </a:t>
            </a:r>
            <a:r>
              <a:rPr lang="zh-CN" altLang="en-US" sz="1200" b="0" i="0" u="none" strike="noStrike" kern="1200" dirty="0">
                <a:solidFill>
                  <a:schemeClr val="tx1"/>
                </a:solidFill>
                <a:effectLst/>
                <a:latin typeface="+mn-lt"/>
                <a:ea typeface="+mn-ea"/>
                <a:cs typeface="+mn-cs"/>
              </a:rPr>
              <a:t>（狂妄自大） </a:t>
            </a:r>
            <a:r>
              <a:rPr lang="en-US" sz="1200" b="0" i="0" u="none" strike="noStrike" kern="1200" dirty="0">
                <a:solidFill>
                  <a:schemeClr val="tx1"/>
                </a:solidFill>
                <a:effectLst/>
                <a:latin typeface="+mn-lt"/>
                <a:ea typeface="+mn-ea"/>
                <a:cs typeface="+mn-cs"/>
              </a:rPr>
              <a:t>bastard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浑蛋</a:t>
            </a: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and I name all my projects after myself. First Linux, now git.”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Git:</a:t>
            </a:r>
            <a:r>
              <a:rPr lang="zh-CN" altLang="en-US" sz="1200" b="0" i="0" u="none" strike="noStrike" kern="1200" dirty="0">
                <a:solidFill>
                  <a:schemeClr val="tx1"/>
                </a:solidFill>
                <a:effectLst/>
                <a:latin typeface="+mn-lt"/>
                <a:ea typeface="+mn-ea"/>
                <a:cs typeface="+mn-cs"/>
              </a:rPr>
              <a:t> 蠢货</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饭桶</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讨厌鬼</a:t>
            </a: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a:t>cvs</a:t>
            </a:r>
            <a:r>
              <a:rPr lang="zh-CN" altLang="en-US" dirty="0"/>
              <a:t> </a:t>
            </a:r>
            <a:r>
              <a:rPr lang="en-US" altLang="zh-CN" dirty="0" err="1"/>
              <a:t>svn</a:t>
            </a:r>
            <a:endParaRPr lang="en-US" altLang="zh-CN" dirty="0"/>
          </a:p>
          <a:p>
            <a:endParaRPr lang="en-US" dirty="0"/>
          </a:p>
          <a:p>
            <a:pPr lvl="1">
              <a:buFont typeface="Wingdings" charset="2"/>
              <a:buChar char="§"/>
              <a:defRPr/>
            </a:pPr>
            <a:r>
              <a:rPr lang="en-US" altLang="zh-CN" dirty="0">
                <a:ea typeface="ＭＳ Ｐゴシック" charset="-128"/>
              </a:rPr>
              <a:t>Speed</a:t>
            </a:r>
          </a:p>
          <a:p>
            <a:pPr lvl="1">
              <a:buFont typeface="Wingdings" charset="2"/>
              <a:buChar char="§"/>
              <a:defRPr/>
            </a:pPr>
            <a:r>
              <a:rPr lang="en-US" altLang="zh-CN" dirty="0">
                <a:ea typeface="ＭＳ Ｐゴシック" charset="-128"/>
              </a:rPr>
              <a:t>Support for non-linear development (thousands of parallel branches)</a:t>
            </a:r>
          </a:p>
          <a:p>
            <a:pPr lvl="1">
              <a:buFont typeface="Wingdings" charset="2"/>
              <a:buChar char="§"/>
              <a:defRPr/>
            </a:pPr>
            <a:r>
              <a:rPr lang="en-US" altLang="zh-CN" dirty="0">
                <a:ea typeface="ＭＳ Ｐゴシック" charset="-128"/>
              </a:rPr>
              <a:t>Fully distributed</a:t>
            </a:r>
          </a:p>
          <a:p>
            <a:pPr lvl="1">
              <a:buFont typeface="Wingdings" charset="2"/>
              <a:buChar char="§"/>
              <a:defRPr/>
            </a:pPr>
            <a:r>
              <a:rPr lang="en-US" altLang="zh-CN" dirty="0">
                <a:ea typeface="ＭＳ Ｐゴシック" charset="-128"/>
              </a:rPr>
              <a:t>Able to handle large projects like Linux efficiently</a:t>
            </a:r>
          </a:p>
          <a:p>
            <a:endParaRPr lang="en-US" dirty="0"/>
          </a:p>
          <a:p>
            <a:endParaRPr lang="en-US" altLang="zh-CN" dirty="0">
              <a:latin typeface="Arial" panose="020B0604020202020204" pitchFamily="34" charset="0"/>
            </a:endParaRPr>
          </a:p>
          <a:p>
            <a:endParaRPr lang="en-US" altLang="zh-CN" dirty="0">
              <a:latin typeface="Arial" panose="020B0604020202020204" pitchFamily="34" charset="0"/>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defTabSz="99060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defTabSz="990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defTabSz="990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defTabSz="990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9092A17-3B7B-4522-A33B-403461CD3E11}" type="slidenum">
              <a:rPr lang="en-US" altLang="zh-CN" sz="1300">
                <a:cs typeface="Arial" panose="020B0604020202020204" pitchFamily="34" charset="0"/>
              </a:rPr>
              <a:pPr>
                <a:spcBef>
                  <a:spcPct val="0"/>
                </a:spcBef>
              </a:pPr>
              <a:t>49</a:t>
            </a:fld>
            <a:endParaRPr lang="en-US" altLang="zh-CN" sz="1300">
              <a:cs typeface="Arial" panose="020B0604020202020204" pitchFamily="34" charset="0"/>
            </a:endParaRPr>
          </a:p>
        </p:txBody>
      </p:sp>
    </p:spTree>
    <p:extLst>
      <p:ext uri="{BB962C8B-B14F-4D97-AF65-F5344CB8AC3E}">
        <p14:creationId xmlns:p14="http://schemas.microsoft.com/office/powerpoint/2010/main" val="242356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None/>
            </a:pPr>
            <a:r>
              <a:rPr lang="en-US" altLang="zh-CN" dirty="0">
                <a:solidFill>
                  <a:srgbClr val="262626"/>
                </a:solidFill>
                <a:ea typeface="ＭＳ Ｐゴシック" panose="020B0600070205080204" pitchFamily="34" charset="-128"/>
              </a:rPr>
              <a:t>Basic Git workflow:</a:t>
            </a:r>
          </a:p>
          <a:p>
            <a:pPr marL="228600" indent="0"/>
            <a:endParaRPr lang="en-US" altLang="zh-CN" dirty="0">
              <a:solidFill>
                <a:srgbClr val="262626"/>
              </a:solidFill>
              <a:ea typeface="ＭＳ Ｐゴシック" panose="020B0600070205080204" pitchFamily="34" charset="-128"/>
            </a:endParaRPr>
          </a:p>
          <a:p>
            <a:pPr marL="228600" indent="0">
              <a:buFont typeface="Lucida Sans" panose="020B0602030504020204" pitchFamily="34" charset="0"/>
              <a:buAutoNum type="arabicPeriod"/>
            </a:pPr>
            <a:r>
              <a:rPr lang="en-US" altLang="zh-CN" b="1" dirty="0">
                <a:solidFill>
                  <a:srgbClr val="262626"/>
                </a:solidFill>
                <a:ea typeface="ＭＳ Ｐゴシック" panose="020B0600070205080204" pitchFamily="34" charset="-128"/>
              </a:rPr>
              <a:t>Modify</a:t>
            </a:r>
            <a:r>
              <a:rPr lang="en-US" altLang="zh-CN" dirty="0">
                <a:solidFill>
                  <a:srgbClr val="262626"/>
                </a:solidFill>
                <a:ea typeface="ＭＳ Ｐゴシック" panose="020B0600070205080204" pitchFamily="34" charset="-128"/>
              </a:rPr>
              <a:t> files in your working directory.</a:t>
            </a:r>
          </a:p>
          <a:p>
            <a:pPr marL="228600" indent="0">
              <a:buFont typeface="Lucida Sans" panose="020B0602030504020204" pitchFamily="34" charset="0"/>
              <a:buAutoNum type="arabicPeriod"/>
            </a:pPr>
            <a:r>
              <a:rPr lang="en-US" altLang="zh-CN" b="1" dirty="0">
                <a:solidFill>
                  <a:srgbClr val="262626"/>
                </a:solidFill>
                <a:ea typeface="ＭＳ Ｐゴシック" panose="020B0600070205080204" pitchFamily="34" charset="-128"/>
              </a:rPr>
              <a:t>Stage</a:t>
            </a:r>
            <a:r>
              <a:rPr lang="en-US" altLang="zh-CN" dirty="0">
                <a:solidFill>
                  <a:srgbClr val="262626"/>
                </a:solidFill>
                <a:ea typeface="ＭＳ Ｐゴシック" panose="020B0600070205080204" pitchFamily="34" charset="-128"/>
              </a:rPr>
              <a:t> files, adding snapshots of them to your staging area.</a:t>
            </a:r>
          </a:p>
          <a:p>
            <a:pPr marL="228600" indent="0">
              <a:buFont typeface="Lucida Sans" panose="020B0602030504020204" pitchFamily="34" charset="0"/>
              <a:buAutoNum type="arabicPeriod"/>
            </a:pPr>
            <a:r>
              <a:rPr lang="en-US" altLang="zh-CN" dirty="0">
                <a:solidFill>
                  <a:srgbClr val="262626"/>
                </a:solidFill>
                <a:ea typeface="ＭＳ Ｐゴシック" panose="020B0600070205080204" pitchFamily="34" charset="-128"/>
              </a:rPr>
              <a:t>Do  a </a:t>
            </a:r>
            <a:r>
              <a:rPr lang="en-US" altLang="zh-CN" b="1" dirty="0">
                <a:solidFill>
                  <a:srgbClr val="262626"/>
                </a:solidFill>
                <a:ea typeface="ＭＳ Ｐゴシック" panose="020B0600070205080204" pitchFamily="34" charset="-128"/>
              </a:rPr>
              <a:t>commit</a:t>
            </a:r>
            <a:r>
              <a:rPr lang="en-US" altLang="zh-CN" dirty="0">
                <a:solidFill>
                  <a:srgbClr val="262626"/>
                </a:solidFill>
                <a:ea typeface="ＭＳ Ｐゴシック" panose="020B0600070205080204" pitchFamily="34" charset="-128"/>
              </a:rPr>
              <a:t>, which takes the files as they are in the staging area and stores that snapshot permanently to your Git directory.</a:t>
            </a:r>
          </a:p>
          <a:p>
            <a:pPr marL="228600" indent="0"/>
            <a:endParaRPr lang="en-US" altLang="zh-CN" dirty="0">
              <a:solidFill>
                <a:srgbClr val="262626"/>
              </a:solidFill>
              <a:ea typeface="ＭＳ Ｐゴシック" panose="020B0600070205080204" pitchFamily="34" charset="-128"/>
            </a:endParaRPr>
          </a:p>
          <a:p>
            <a:pPr marL="228600" indent="0"/>
            <a:r>
              <a:rPr lang="en-US" altLang="zh-CN" dirty="0">
                <a:solidFill>
                  <a:srgbClr val="262626"/>
                </a:solidFill>
                <a:ea typeface="ＭＳ Ｐゴシック" panose="020B0600070205080204" pitchFamily="34" charset="-128"/>
              </a:rPr>
              <a:t>Notes:</a:t>
            </a:r>
          </a:p>
          <a:p>
            <a:pPr lvl="1"/>
            <a:r>
              <a:rPr lang="en-US" altLang="zh-CN" sz="1800" dirty="0">
                <a:solidFill>
                  <a:srgbClr val="404040"/>
                </a:solidFill>
                <a:ea typeface="ＭＳ Ｐゴシック" panose="020B0600070205080204" pitchFamily="34" charset="-128"/>
              </a:rPr>
              <a:t>If a particular version of a file is in the </a:t>
            </a:r>
            <a:r>
              <a:rPr lang="en-US" altLang="zh-CN" sz="1800" b="1" dirty="0">
                <a:solidFill>
                  <a:srgbClr val="404040"/>
                </a:solidFill>
                <a:ea typeface="ＭＳ Ｐゴシック" panose="020B0600070205080204" pitchFamily="34" charset="-128"/>
              </a:rPr>
              <a:t>git directory</a:t>
            </a:r>
            <a:r>
              <a:rPr lang="en-US" altLang="zh-CN" sz="1800" dirty="0">
                <a:solidFill>
                  <a:srgbClr val="404040"/>
                </a:solidFill>
                <a:ea typeface="ＭＳ Ｐゴシック" panose="020B0600070205080204" pitchFamily="34" charset="-128"/>
              </a:rPr>
              <a:t>, it’s considered </a:t>
            </a:r>
            <a:r>
              <a:rPr lang="en-US" altLang="zh-CN" sz="1800" b="1" dirty="0">
                <a:solidFill>
                  <a:srgbClr val="404040"/>
                </a:solidFill>
                <a:ea typeface="ＭＳ Ｐゴシック" panose="020B0600070205080204" pitchFamily="34" charset="-128"/>
              </a:rPr>
              <a:t>committed</a:t>
            </a:r>
            <a:r>
              <a:rPr lang="en-US" altLang="zh-CN" sz="1800" dirty="0">
                <a:solidFill>
                  <a:srgbClr val="404040"/>
                </a:solidFill>
                <a:ea typeface="ＭＳ Ｐゴシック" panose="020B0600070205080204" pitchFamily="34" charset="-128"/>
              </a:rPr>
              <a:t>. </a:t>
            </a:r>
          </a:p>
          <a:p>
            <a:pPr lvl="1"/>
            <a:r>
              <a:rPr lang="en-US" altLang="zh-CN" sz="1800" dirty="0">
                <a:solidFill>
                  <a:srgbClr val="404040"/>
                </a:solidFill>
                <a:ea typeface="ＭＳ Ｐゴシック" panose="020B0600070205080204" pitchFamily="34" charset="-128"/>
              </a:rPr>
              <a:t>If it’s modified but has been added to the </a:t>
            </a:r>
            <a:r>
              <a:rPr lang="en-US" altLang="zh-CN" sz="1800" b="1" dirty="0">
                <a:solidFill>
                  <a:srgbClr val="404040"/>
                </a:solidFill>
                <a:ea typeface="ＭＳ Ｐゴシック" panose="020B0600070205080204" pitchFamily="34" charset="-128"/>
              </a:rPr>
              <a:t>staging area</a:t>
            </a:r>
            <a:r>
              <a:rPr lang="en-US" altLang="zh-CN" sz="1800" dirty="0">
                <a:solidFill>
                  <a:srgbClr val="404040"/>
                </a:solidFill>
                <a:ea typeface="ＭＳ Ｐゴシック" panose="020B0600070205080204" pitchFamily="34" charset="-128"/>
              </a:rPr>
              <a:t>, it is </a:t>
            </a:r>
            <a:r>
              <a:rPr lang="en-US" altLang="zh-CN" sz="1800" b="1" dirty="0">
                <a:solidFill>
                  <a:srgbClr val="404040"/>
                </a:solidFill>
                <a:ea typeface="ＭＳ Ｐゴシック" panose="020B0600070205080204" pitchFamily="34" charset="-128"/>
              </a:rPr>
              <a:t>staged</a:t>
            </a:r>
            <a:r>
              <a:rPr lang="en-US" altLang="zh-CN" sz="1800" dirty="0">
                <a:solidFill>
                  <a:srgbClr val="404040"/>
                </a:solidFill>
                <a:ea typeface="ＭＳ Ｐゴシック" panose="020B0600070205080204" pitchFamily="34" charset="-128"/>
              </a:rPr>
              <a:t>. </a:t>
            </a:r>
          </a:p>
          <a:p>
            <a:pPr lvl="1"/>
            <a:r>
              <a:rPr lang="en-US" altLang="zh-CN" sz="1800" dirty="0">
                <a:solidFill>
                  <a:srgbClr val="404040"/>
                </a:solidFill>
                <a:ea typeface="ＭＳ Ｐゴシック" panose="020B0600070205080204" pitchFamily="34" charset="-128"/>
              </a:rPr>
              <a:t>If it was </a:t>
            </a:r>
            <a:r>
              <a:rPr lang="en-US" altLang="zh-CN" sz="1800" b="1" dirty="0">
                <a:solidFill>
                  <a:srgbClr val="404040"/>
                </a:solidFill>
                <a:ea typeface="ＭＳ Ｐゴシック" panose="020B0600070205080204" pitchFamily="34" charset="-128"/>
              </a:rPr>
              <a:t>changed</a:t>
            </a:r>
            <a:r>
              <a:rPr lang="en-US" altLang="zh-CN" sz="1800" dirty="0">
                <a:solidFill>
                  <a:srgbClr val="404040"/>
                </a:solidFill>
                <a:ea typeface="ＭＳ Ｐゴシック" panose="020B0600070205080204" pitchFamily="34" charset="-128"/>
              </a:rPr>
              <a:t> since it was checked out but has </a:t>
            </a:r>
            <a:r>
              <a:rPr lang="en-US" altLang="zh-CN" sz="1800" u="sng" dirty="0">
                <a:solidFill>
                  <a:srgbClr val="404040"/>
                </a:solidFill>
                <a:ea typeface="ＭＳ Ｐゴシック" panose="020B0600070205080204" pitchFamily="34" charset="-128"/>
              </a:rPr>
              <a:t>not</a:t>
            </a:r>
            <a:r>
              <a:rPr lang="en-US" altLang="zh-CN" sz="1800" dirty="0">
                <a:solidFill>
                  <a:srgbClr val="404040"/>
                </a:solidFill>
                <a:ea typeface="ＭＳ Ｐゴシック" panose="020B0600070205080204" pitchFamily="34" charset="-128"/>
              </a:rPr>
              <a:t> been staged, it is </a:t>
            </a:r>
            <a:r>
              <a:rPr lang="en-US" altLang="zh-CN" sz="1800" b="1" dirty="0">
                <a:solidFill>
                  <a:srgbClr val="404040"/>
                </a:solidFill>
                <a:ea typeface="ＭＳ Ｐゴシック" panose="020B0600070205080204" pitchFamily="34" charset="-128"/>
              </a:rPr>
              <a:t>modified</a:t>
            </a:r>
            <a:r>
              <a:rPr lang="en-US" altLang="zh-CN" sz="1800" dirty="0">
                <a:solidFill>
                  <a:srgbClr val="404040"/>
                </a:solidFill>
                <a:ea typeface="ＭＳ Ｐゴシック" panose="020B0600070205080204" pitchFamily="34" charset="-128"/>
              </a:rPr>
              <a:t>.</a:t>
            </a:r>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50</a:t>
            </a:fld>
            <a:endParaRPr lang="zh-CN" altLang="en-US"/>
          </a:p>
        </p:txBody>
      </p:sp>
    </p:spTree>
    <p:extLst>
      <p:ext uri="{BB962C8B-B14F-4D97-AF65-F5344CB8AC3E}">
        <p14:creationId xmlns:p14="http://schemas.microsoft.com/office/powerpoint/2010/main" val="3101393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86636B-2FA1-49AD-968D-A41C4774AB14}" type="slidenum">
              <a:rPr lang="zh-CN" altLang="en-US" smtClean="0"/>
              <a:t>51</a:t>
            </a:fld>
            <a:endParaRPr lang="zh-CN" altLang="en-US"/>
          </a:p>
        </p:txBody>
      </p:sp>
    </p:spTree>
    <p:extLst>
      <p:ext uri="{BB962C8B-B14F-4D97-AF65-F5344CB8AC3E}">
        <p14:creationId xmlns:p14="http://schemas.microsoft.com/office/powerpoint/2010/main" val="3075244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86636B-2FA1-49AD-968D-A41C4774AB14}" type="slidenum">
              <a:rPr lang="zh-CN" altLang="en-US" smtClean="0"/>
              <a:t>52</a:t>
            </a:fld>
            <a:endParaRPr lang="zh-CN" altLang="en-US"/>
          </a:p>
        </p:txBody>
      </p:sp>
    </p:spTree>
    <p:extLst>
      <p:ext uri="{BB962C8B-B14F-4D97-AF65-F5344CB8AC3E}">
        <p14:creationId xmlns:p14="http://schemas.microsoft.com/office/powerpoint/2010/main" val="3191539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Docker is a software container</a:t>
            </a:r>
          </a:p>
          <a:p>
            <a:pPr lvl="1"/>
            <a:r>
              <a:rPr lang="en-US" altLang="zh-CN" dirty="0"/>
              <a:t>“lightweight VM”, but underlying architecture is fundamentally different</a:t>
            </a:r>
          </a:p>
          <a:p>
            <a:pPr lvl="1"/>
            <a:endParaRPr lang="en-US" altLang="zh-CN" dirty="0"/>
          </a:p>
          <a:p>
            <a:pPr lvl="1"/>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sz="1200" b="1" dirty="0"/>
              <a:t>Package software into standardized units for deployment, shipment and deployment.</a:t>
            </a:r>
            <a:endParaRPr lang="zh-CN" altLang="en-US" sz="1200" b="1" dirty="0"/>
          </a:p>
          <a:p>
            <a:pPr lvl="1"/>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碎片化不是有</a:t>
            </a:r>
            <a:r>
              <a:rPr lang="en-US" altLang="zh-CN" baseline="0" dirty="0"/>
              <a:t>App</a:t>
            </a:r>
            <a:r>
              <a:rPr lang="zh-CN" altLang="en-US" baseline="0" dirty="0"/>
              <a:t>才发生的。 之前就有，更严重</a:t>
            </a:r>
            <a:endParaRPr lang="en-US" altLang="zh-CN" dirty="0"/>
          </a:p>
          <a:p>
            <a:endParaRPr lang="en-US" altLang="zh-CN" dirty="0"/>
          </a:p>
          <a:p>
            <a:endParaRPr lang="en-US" altLang="zh-CN" dirty="0"/>
          </a:p>
          <a:p>
            <a:r>
              <a:rPr lang="en-US" altLang="zh-CN" dirty="0"/>
              <a:t>C</a:t>
            </a:r>
            <a:r>
              <a:rPr lang="zh-CN" altLang="en-US" baseline="0" dirty="0"/>
              <a:t> 到哪儿都得编译，库、版本号不同，</a:t>
            </a:r>
            <a:endParaRPr lang="en-US" altLang="zh-CN" baseline="0" dirty="0"/>
          </a:p>
          <a:p>
            <a:endParaRPr lang="en-US" baseline="0" dirty="0"/>
          </a:p>
          <a:p>
            <a:r>
              <a:rPr lang="en-US" altLang="zh-CN" baseline="0" dirty="0"/>
              <a:t>Java:</a:t>
            </a:r>
            <a:r>
              <a:rPr lang="zh-CN" altLang="en-US" baseline="0" dirty="0"/>
              <a:t> </a:t>
            </a:r>
            <a:r>
              <a:rPr lang="en-US" altLang="zh-CN" baseline="0" dirty="0"/>
              <a:t>JVM</a:t>
            </a:r>
            <a:r>
              <a:rPr lang="zh-CN" altLang="en-US" baseline="0" dirty="0"/>
              <a:t> 只需编译一次。 屏蔽了这些。 </a:t>
            </a:r>
            <a:endParaRPr lang="en-US" altLang="zh-CN" baseline="0" dirty="0"/>
          </a:p>
          <a:p>
            <a:endParaRPr lang="en-US" dirty="0"/>
          </a:p>
          <a:p>
            <a:r>
              <a:rPr lang="zh-CN" altLang="en-US" dirty="0"/>
              <a:t>好的概念被提出来了：</a:t>
            </a:r>
            <a:r>
              <a:rPr lang="zh-CN" altLang="en-US" baseline="0" dirty="0"/>
              <a:t> 配置管理</a:t>
            </a:r>
            <a:endParaRPr lang="en-US" altLang="zh-CN" dirty="0"/>
          </a:p>
          <a:p>
            <a:endParaRPr lang="en-US" altLang="zh-CN" dirty="0"/>
          </a:p>
          <a:p>
            <a:r>
              <a:rPr lang="zh-CN" altLang="en-US" dirty="0"/>
              <a:t>软件换个环境还得能跑起来。 </a:t>
            </a:r>
            <a:endParaRPr lang="en-US" altLang="zh-CN" dirty="0"/>
          </a:p>
          <a:p>
            <a:endParaRPr lang="en-US" altLang="zh-CN" dirty="0"/>
          </a:p>
          <a:p>
            <a:r>
              <a:rPr lang="zh-CN" altLang="en-US" dirty="0"/>
              <a:t>配置管理的定义： 跟一个软件软件开发、运维相关的所有环境都管理起来的方法。</a:t>
            </a:r>
            <a:endParaRPr lang="en-US" altLang="zh-CN" dirty="0"/>
          </a:p>
          <a:p>
            <a:r>
              <a:rPr lang="zh-CN" altLang="en-US" dirty="0"/>
              <a:t>管理配置的机制就叫做配置管理。 </a:t>
            </a:r>
            <a:endParaRPr lang="en-US" altLang="zh-CN" dirty="0"/>
          </a:p>
          <a:p>
            <a:endParaRPr lang="en-US" dirty="0"/>
          </a:p>
          <a:p>
            <a:pPr marL="118872" indent="0">
              <a:buNone/>
            </a:pPr>
            <a:r>
              <a:rPr lang="en-US" altLang="zh-CN" dirty="0"/>
              <a:t>“An aggregation of hardware, software, or both, that is designated for configuration management and treated as a single entity in the configuration management process. ”</a:t>
            </a:r>
          </a:p>
          <a:p>
            <a:endParaRPr lang="en-US" altLang="zh-CN" dirty="0"/>
          </a:p>
          <a:p>
            <a:r>
              <a:rPr lang="en-US" altLang="zh-CN" dirty="0"/>
              <a:t>Software configuration items are not only program code segments but all types of documents according to development, e.g. </a:t>
            </a:r>
          </a:p>
          <a:p>
            <a:pPr lvl="1"/>
            <a:r>
              <a:rPr lang="en-US" altLang="zh-CN" dirty="0"/>
              <a:t>All types of code files</a:t>
            </a:r>
          </a:p>
          <a:p>
            <a:pPr lvl="1"/>
            <a:r>
              <a:rPr lang="en-US" altLang="zh-CN" dirty="0"/>
              <a:t>Drivers for tests</a:t>
            </a:r>
          </a:p>
          <a:p>
            <a:pPr lvl="1"/>
            <a:r>
              <a:rPr lang="en-US" altLang="zh-CN" dirty="0"/>
              <a:t>Analysis or design documents</a:t>
            </a:r>
          </a:p>
          <a:p>
            <a:pPr lvl="1"/>
            <a:r>
              <a:rPr lang="en-US" altLang="zh-CN" dirty="0"/>
              <a:t>User or developer manuals</a:t>
            </a:r>
          </a:p>
          <a:p>
            <a:pPr lvl="1"/>
            <a:r>
              <a:rPr lang="en-US" altLang="zh-CN" dirty="0"/>
              <a:t>System configurations (e.g. version of compiler used)</a:t>
            </a:r>
          </a:p>
          <a:p>
            <a:endParaRPr lang="en-US" altLang="zh-CN" dirty="0"/>
          </a:p>
          <a:p>
            <a:r>
              <a:rPr lang="en-US" altLang="zh-CN" dirty="0"/>
              <a:t>In some systems, not only software but also hardware configuration items exist!</a:t>
            </a:r>
          </a:p>
          <a:p>
            <a:endParaRPr lang="en-US" dirty="0"/>
          </a:p>
          <a:p>
            <a:endParaRPr lang="en-US" dirty="0"/>
          </a:p>
          <a:p>
            <a:endParaRPr lang="en-US" dirty="0"/>
          </a:p>
          <a:p>
            <a:endParaRPr lang="zh-CN" altLang="en-US" dirty="0"/>
          </a:p>
        </p:txBody>
      </p:sp>
      <p:sp>
        <p:nvSpPr>
          <p:cNvPr id="4" name="灯片编号占位符 3"/>
          <p:cNvSpPr>
            <a:spLocks noGrp="1"/>
          </p:cNvSpPr>
          <p:nvPr>
            <p:ph type="sldNum" sz="quarter" idx="10"/>
          </p:nvPr>
        </p:nvSpPr>
        <p:spPr/>
        <p:txBody>
          <a:bodyPr/>
          <a:lstStyle/>
          <a:p>
            <a:fld id="{B1879E70-7734-48E5-91C9-ED1AB65C79A5}" type="slidenum">
              <a:rPr lang="zh-CN" altLang="en-US" smtClean="0"/>
              <a:t>53</a:t>
            </a:fld>
            <a:endParaRPr lang="zh-CN" altLang="en-US"/>
          </a:p>
        </p:txBody>
      </p:sp>
    </p:spTree>
    <p:extLst>
      <p:ext uri="{BB962C8B-B14F-4D97-AF65-F5344CB8AC3E}">
        <p14:creationId xmlns:p14="http://schemas.microsoft.com/office/powerpoint/2010/main" val="3850635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configuration of the pipeline</a:t>
            </a:r>
          </a:p>
          <a:p>
            <a:pPr lvl="1"/>
            <a:r>
              <a:rPr lang="en-US" altLang="zh-CN" dirty="0"/>
              <a:t>YAML file in the root directory of the repository</a:t>
            </a:r>
          </a:p>
          <a:p>
            <a:pPr lvl="1"/>
            <a:r>
              <a:rPr lang="en-US" altLang="zh-CN" dirty="0"/>
              <a:t>Version controlled</a:t>
            </a:r>
          </a:p>
          <a:p>
            <a:pPr lvl="1"/>
            <a:r>
              <a:rPr lang="en-US" altLang="zh-CN" dirty="0"/>
              <a:t>Three states: Build, Test, and Deploy</a:t>
            </a:r>
          </a:p>
          <a:p>
            <a:pPr lvl="1"/>
            <a:endParaRPr lang="en-US" altLang="zh-CN" dirty="0"/>
          </a:p>
          <a:p>
            <a:r>
              <a:rPr lang="en-US" altLang="zh-CN" dirty="0"/>
              <a:t>GitLab CI/CD Examples </a:t>
            </a:r>
          </a:p>
          <a:p>
            <a:pPr lvl="1"/>
            <a:r>
              <a:rPr lang="en-US" altLang="zh-CN" b="0" dirty="0"/>
              <a:t>A collection of repositories with example projects for various languages. </a:t>
            </a:r>
            <a:endParaRPr lang="en-US" altLang="zh-CN" dirty="0"/>
          </a:p>
          <a:p>
            <a:pPr marL="411480" lvl="1" indent="0">
              <a:buNone/>
            </a:pPr>
            <a:r>
              <a:rPr lang="en-US" altLang="zh-CN" dirty="0"/>
              <a:t>    https://</a:t>
            </a:r>
            <a:r>
              <a:rPr lang="en-US" altLang="zh-CN" dirty="0" err="1"/>
              <a:t>docs.gitlab.com</a:t>
            </a:r>
            <a:r>
              <a:rPr lang="en-US" altLang="zh-CN" dirty="0"/>
              <a:t>/</a:t>
            </a:r>
            <a:r>
              <a:rPr lang="en-US" altLang="zh-CN" dirty="0" err="1"/>
              <a:t>ee</a:t>
            </a:r>
            <a:r>
              <a:rPr lang="en-US" altLang="zh-CN" dirty="0"/>
              <a:t>/ci/examples/</a:t>
            </a:r>
            <a:r>
              <a:rPr lang="en-US" altLang="zh-CN" dirty="0" err="1"/>
              <a:t>README.html</a:t>
            </a:r>
            <a:endParaRPr lang="en-US" altLang="zh-CN" dirty="0"/>
          </a:p>
          <a:p>
            <a:endParaRPr lang="zh-CN" altLang="en-US" dirty="0"/>
          </a:p>
          <a:p>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59</a:t>
            </a:fld>
            <a:endParaRPr lang="zh-CN" altLang="en-US"/>
          </a:p>
        </p:txBody>
      </p:sp>
    </p:spTree>
    <p:extLst>
      <p:ext uri="{BB962C8B-B14F-4D97-AF65-F5344CB8AC3E}">
        <p14:creationId xmlns:p14="http://schemas.microsoft.com/office/powerpoint/2010/main" val="2686479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045EDE34-C306-4BB1-A0D2-80C61C3D426E}" type="slidenum">
              <a:rPr lang="zh-CN" altLang="en-US"/>
              <a:pPr/>
              <a:t>5</a:t>
            </a:fld>
            <a:endParaRPr lang="en-US" altLang="zh-CN"/>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zh-CN" altLang="en-US" sz="1200" b="0" i="0" kern="1200" dirty="0">
                <a:solidFill>
                  <a:schemeClr val="tx1"/>
                </a:solidFill>
                <a:effectLst/>
                <a:latin typeface="+mn-lt"/>
                <a:ea typeface="+mn-ea"/>
                <a:cs typeface="+mn-cs"/>
              </a:rPr>
              <a:t>图灵奖得主</a:t>
            </a:r>
            <a:br>
              <a:rPr lang="zh-CN" altLang="en-US" sz="1200" b="0" i="0" kern="1200" dirty="0">
                <a:solidFill>
                  <a:schemeClr val="tx1"/>
                </a:solidFill>
                <a:effectLst/>
                <a:latin typeface="+mn-lt"/>
                <a:ea typeface="+mn-ea"/>
                <a:cs typeface="+mn-cs"/>
              </a:rPr>
            </a:br>
            <a:r>
              <a:rPr lang="zh-CN" altLang="en-US" dirty="0"/>
              <a:t>后来去大学教书。</a:t>
            </a:r>
            <a:endParaRPr lang="en-US" altLang="zh-CN" dirty="0"/>
          </a:p>
          <a:p>
            <a:r>
              <a:rPr lang="en-US" sz="1200" b="1" i="0" kern="1200" dirty="0">
                <a:solidFill>
                  <a:schemeClr val="tx1"/>
                </a:solidFill>
                <a:effectLst/>
                <a:latin typeface="+mn-lt"/>
                <a:ea typeface="+mn-ea"/>
                <a:cs typeface="+mn-cs"/>
              </a:rPr>
              <a:t>OS/360</a:t>
            </a:r>
            <a:r>
              <a:rPr lang="en-US" sz="1200" b="0" i="0" kern="1200" dirty="0">
                <a:solidFill>
                  <a:schemeClr val="tx1"/>
                </a:solidFill>
                <a:effectLst/>
                <a:latin typeface="+mn-lt"/>
                <a:ea typeface="+mn-ea"/>
                <a:cs typeface="+mn-cs"/>
              </a:rPr>
              <a:t>, officially known as </a:t>
            </a:r>
            <a:r>
              <a:rPr lang="en-US" sz="1200" b="1" i="0" kern="1200" dirty="0">
                <a:solidFill>
                  <a:schemeClr val="tx1"/>
                </a:solidFill>
                <a:effectLst/>
                <a:latin typeface="+mn-lt"/>
                <a:ea typeface="+mn-ea"/>
                <a:cs typeface="+mn-cs"/>
              </a:rPr>
              <a:t>IBM System/360 Operating System</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3"/>
              </a:rPr>
              <a:t>[1]</a:t>
            </a:r>
            <a:r>
              <a:rPr lang="en-US" sz="1200" b="0" i="0" u="none" strike="noStrike" kern="1200" baseline="300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 is a discontinued </a:t>
            </a:r>
            <a:r>
              <a:rPr lang="en-US" sz="1200" b="0" i="0" u="none" strike="noStrike" kern="1200" dirty="0">
                <a:solidFill>
                  <a:schemeClr val="tx1"/>
                </a:solidFill>
                <a:effectLst/>
                <a:latin typeface="+mn-lt"/>
                <a:ea typeface="+mn-ea"/>
                <a:cs typeface="+mn-cs"/>
                <a:hlinkClick r:id="rId5" tooltip="Batch processing"/>
              </a:rPr>
              <a:t>batch </a:t>
            </a:r>
            <a:r>
              <a:rPr lang="en-US" sz="1200" b="0" i="0" u="none" strike="noStrike" kern="1200" dirty="0" err="1">
                <a:solidFill>
                  <a:schemeClr val="tx1"/>
                </a:solidFill>
                <a:effectLst/>
                <a:latin typeface="+mn-lt"/>
                <a:ea typeface="+mn-ea"/>
                <a:cs typeface="+mn-cs"/>
                <a:hlinkClick r:id="rId5" tooltip="Batch processing"/>
              </a:rPr>
              <a:t>processing</a:t>
            </a:r>
            <a:r>
              <a:rPr lang="en-US" sz="1200" b="0" i="0" u="none" strike="noStrike" kern="1200" dirty="0" err="1">
                <a:solidFill>
                  <a:schemeClr val="tx1"/>
                </a:solidFill>
                <a:effectLst/>
                <a:latin typeface="+mn-lt"/>
                <a:ea typeface="+mn-ea"/>
                <a:cs typeface="+mn-cs"/>
                <a:hlinkClick r:id="rId6" tooltip="Operating system"/>
              </a:rPr>
              <a:t>operating</a:t>
            </a:r>
            <a:r>
              <a:rPr lang="en-US" sz="1200" b="0" i="0" u="none" strike="noStrike" kern="1200" dirty="0">
                <a:solidFill>
                  <a:schemeClr val="tx1"/>
                </a:solidFill>
                <a:effectLst/>
                <a:latin typeface="+mn-lt"/>
                <a:ea typeface="+mn-ea"/>
                <a:cs typeface="+mn-cs"/>
                <a:hlinkClick r:id="rId6" tooltip="Operating system"/>
              </a:rPr>
              <a:t> system</a:t>
            </a:r>
            <a:r>
              <a:rPr lang="en-US" sz="1200" b="0" i="0" kern="1200" dirty="0">
                <a:solidFill>
                  <a:schemeClr val="tx1"/>
                </a:solidFill>
                <a:effectLst/>
                <a:latin typeface="+mn-lt"/>
                <a:ea typeface="+mn-ea"/>
                <a:cs typeface="+mn-cs"/>
              </a:rPr>
              <a:t> developed by </a:t>
            </a:r>
            <a:r>
              <a:rPr lang="en-US" sz="1200" b="0" i="0" u="none" strike="noStrike" kern="1200" dirty="0">
                <a:solidFill>
                  <a:schemeClr val="tx1"/>
                </a:solidFill>
                <a:effectLst/>
                <a:latin typeface="+mn-lt"/>
                <a:ea typeface="+mn-ea"/>
                <a:cs typeface="+mn-cs"/>
                <a:hlinkClick r:id="rId7" tooltip="IBM"/>
              </a:rPr>
              <a:t>IBM</a:t>
            </a:r>
            <a:r>
              <a:rPr lang="en-US" sz="1200" b="0" i="0" kern="1200" dirty="0">
                <a:solidFill>
                  <a:schemeClr val="tx1"/>
                </a:solidFill>
                <a:effectLst/>
                <a:latin typeface="+mn-lt"/>
                <a:ea typeface="+mn-ea"/>
                <a:cs typeface="+mn-cs"/>
              </a:rPr>
              <a:t> for their then-new </a:t>
            </a:r>
            <a:r>
              <a:rPr lang="en-US" sz="1200" b="0" i="0" u="none" strike="noStrike" kern="1200" dirty="0">
                <a:solidFill>
                  <a:schemeClr val="tx1"/>
                </a:solidFill>
                <a:effectLst/>
                <a:latin typeface="+mn-lt"/>
                <a:ea typeface="+mn-ea"/>
                <a:cs typeface="+mn-cs"/>
                <a:hlinkClick r:id="rId8" tooltip="System/360"/>
              </a:rPr>
              <a:t>System/360</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Mainframe computer"/>
              </a:rPr>
              <a:t>mainframe computer</a:t>
            </a:r>
            <a:r>
              <a:rPr lang="en-US" sz="1200" b="0" i="0" kern="1200" dirty="0">
                <a:solidFill>
                  <a:schemeClr val="tx1"/>
                </a:solidFill>
                <a:effectLst/>
                <a:latin typeface="+mn-lt"/>
                <a:ea typeface="+mn-ea"/>
                <a:cs typeface="+mn-cs"/>
              </a:rPr>
              <a:t>, announced in 1964</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复杂性、一致性、可变性、不可见性、</a:t>
            </a:r>
          </a:p>
          <a:p>
            <a:pPr eaLnBrk="1" hangingPunct="1"/>
            <a:endParaRPr lang="en-US" altLang="zh-CN" dirty="0"/>
          </a:p>
          <a:p>
            <a:pPr eaLnBrk="1" hangingPunct="1"/>
            <a:r>
              <a:rPr lang="zh-CN" altLang="en-US" dirty="0"/>
              <a:t>这四个难题处理不好，就会导致。。。。</a:t>
            </a:r>
            <a:endParaRPr lang="en-US" altLang="zh-CN" dirty="0"/>
          </a:p>
          <a:p>
            <a:pPr eaLnBrk="1" hangingPunct="1"/>
            <a:endParaRPr lang="en-US" altLang="zh-CN" dirty="0"/>
          </a:p>
          <a:p>
            <a:pPr>
              <a:lnSpc>
                <a:spcPct val="80000"/>
              </a:lnSpc>
              <a:defRPr/>
            </a:pPr>
            <a:r>
              <a:rPr lang="en-US" altLang="zh-CN" b="1" dirty="0"/>
              <a:t>Complexity</a:t>
            </a:r>
          </a:p>
          <a:p>
            <a:pPr>
              <a:lnSpc>
                <a:spcPct val="80000"/>
              </a:lnSpc>
              <a:defRPr/>
            </a:pPr>
            <a:endParaRPr lang="en-US" altLang="zh-CN" sz="800" b="1" dirty="0"/>
          </a:p>
          <a:p>
            <a:pPr>
              <a:lnSpc>
                <a:spcPct val="80000"/>
              </a:lnSpc>
              <a:defRPr/>
            </a:pPr>
            <a:r>
              <a:rPr lang="en-US" altLang="zh-CN" b="1" dirty="0"/>
              <a:t>Conformity</a:t>
            </a:r>
          </a:p>
          <a:p>
            <a:pPr>
              <a:lnSpc>
                <a:spcPct val="80000"/>
              </a:lnSpc>
              <a:defRPr/>
            </a:pPr>
            <a:endParaRPr lang="en-US" altLang="zh-CN" sz="800" b="1" dirty="0"/>
          </a:p>
          <a:p>
            <a:pPr>
              <a:lnSpc>
                <a:spcPct val="80000"/>
              </a:lnSpc>
              <a:defRPr/>
            </a:pPr>
            <a:r>
              <a:rPr lang="en-US" altLang="zh-CN" b="1" dirty="0"/>
              <a:t>Changeability</a:t>
            </a:r>
          </a:p>
          <a:p>
            <a:pPr>
              <a:lnSpc>
                <a:spcPct val="80000"/>
              </a:lnSpc>
              <a:defRPr/>
            </a:pPr>
            <a:endParaRPr lang="en-US" altLang="zh-CN" sz="800" b="1" dirty="0"/>
          </a:p>
          <a:p>
            <a:pPr>
              <a:lnSpc>
                <a:spcPct val="80000"/>
              </a:lnSpc>
              <a:defRPr/>
            </a:pPr>
            <a:r>
              <a:rPr lang="en-US" altLang="zh-CN" b="1" dirty="0"/>
              <a:t>Invisibility</a:t>
            </a:r>
          </a:p>
          <a:p>
            <a:pPr eaLnBrk="1" hangingPunct="1"/>
            <a:endParaRPr lang="en-US" altLang="zh-CN" dirty="0"/>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319604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8F212D0-F121-432C-821E-E7694805D598}" type="slidenum">
              <a:rPr lang="zh-CN" altLang="en-US"/>
              <a:pPr/>
              <a:t>6</a:t>
            </a:fld>
            <a:endParaRPr lang="en-US" altLang="zh-CN"/>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zh-CN" altLang="en-US" dirty="0"/>
          </a:p>
        </p:txBody>
      </p:sp>
    </p:spTree>
    <p:extLst>
      <p:ext uri="{BB962C8B-B14F-4D97-AF65-F5344CB8AC3E}">
        <p14:creationId xmlns:p14="http://schemas.microsoft.com/office/powerpoint/2010/main" val="4158244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023C9CA-5026-4CB6-B544-CBF56C23994E}" type="slidenum">
              <a:rPr lang="en-US" altLang="zh-CN" smtClean="0">
                <a:ea typeface="宋体" charset="-122"/>
              </a:rPr>
              <a:pPr/>
              <a:t>7</a:t>
            </a:fld>
            <a:endParaRPr lang="en-US" altLang="zh-CN">
              <a:ea typeface="宋体" charset="-122"/>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zh-CN" altLang="zh-CN" dirty="0">
              <a:ea typeface="宋体" charset="-122"/>
            </a:endParaRPr>
          </a:p>
        </p:txBody>
      </p:sp>
    </p:spTree>
    <p:extLst>
      <p:ext uri="{BB962C8B-B14F-4D97-AF65-F5344CB8AC3E}">
        <p14:creationId xmlns:p14="http://schemas.microsoft.com/office/powerpoint/2010/main" val="387504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6FB51F-FD90-3341-871F-E541411ED09A}"/>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6E925B76-F180-1B49-8DB0-799B37DD6B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Like falling down a waterfall</a:t>
            </a:r>
          </a:p>
          <a:p>
            <a:r>
              <a:rPr lang="en-US" altLang="en-US">
                <a:latin typeface="Arial" panose="020B0604020202020204" pitchFamily="34" charset="0"/>
                <a:ea typeface="ＭＳ Ｐゴシック" panose="020B0600070205080204" pitchFamily="34" charset="-128"/>
              </a:rPr>
              <a:t>Lots of planning, </a:t>
            </a:r>
          </a:p>
          <a:p>
            <a:r>
              <a:rPr lang="en-US" altLang="en-US">
                <a:latin typeface="Arial" panose="020B0604020202020204" pitchFamily="34" charset="0"/>
                <a:ea typeface="ＭＳ Ｐゴシック" panose="020B0600070205080204" pitchFamily="34" charset="-128"/>
              </a:rPr>
              <a:t>6-12 months or more per step</a:t>
            </a:r>
          </a:p>
          <a:p>
            <a:r>
              <a:rPr lang="en-US" altLang="en-US">
                <a:latin typeface="Arial" panose="020B0604020202020204" pitchFamily="34" charset="0"/>
                <a:ea typeface="ＭＳ Ｐゴシック" panose="020B0600070205080204" pitchFamily="34" charset="-128"/>
              </a:rPr>
              <a:t>Often steps done by different people</a:t>
            </a:r>
          </a:p>
          <a:p>
            <a:r>
              <a:rPr lang="en-US" altLang="en-US">
                <a:latin typeface="Arial" panose="020B0604020202020204" pitchFamily="34" charset="0"/>
                <a:ea typeface="ＭＳ Ｐゴシック" panose="020B0600070205080204" pitchFamily="34" charset="-128"/>
              </a:rPr>
              <a:t>Throw over the wall</a:t>
            </a:r>
          </a:p>
          <a:p>
            <a:r>
              <a:rPr lang="en-US" altLang="en-US">
                <a:latin typeface="Arial" panose="020B0604020202020204" pitchFamily="34" charset="0"/>
                <a:ea typeface="ＭＳ Ｐゴシック" panose="020B0600070205080204" pitchFamily="34" charset="-128"/>
              </a:rPr>
              <a:t>Lots of documentataion in case people leave</a:t>
            </a:r>
          </a:p>
        </p:txBody>
      </p:sp>
      <p:sp>
        <p:nvSpPr>
          <p:cNvPr id="41987" name="Slide Number Placeholder 3">
            <a:extLst>
              <a:ext uri="{FF2B5EF4-FFF2-40B4-BE49-F238E27FC236}">
                <a16:creationId xmlns:a16="http://schemas.microsoft.com/office/drawing/2014/main" id="{D339612D-6AFD-F148-8755-9971EAC853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8B0B22D-1CB7-4A49-8C47-C7E50C7680D5}" type="slidenum">
              <a:rPr lang="en-US" altLang="en-US" smtClean="0"/>
              <a:pPr>
                <a:spcBef>
                  <a:spcPct val="0"/>
                </a:spcBef>
              </a:pPr>
              <a:t>9</a:t>
            </a:fld>
            <a:endParaRPr lang="en-US" altLang="en-US"/>
          </a:p>
        </p:txBody>
      </p:sp>
    </p:spTree>
    <p:extLst>
      <p:ext uri="{BB962C8B-B14F-4D97-AF65-F5344CB8AC3E}">
        <p14:creationId xmlns:p14="http://schemas.microsoft.com/office/powerpoint/2010/main" val="1563238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大声嘲笑</a:t>
            </a:r>
            <a:endParaRPr lang="en-US" dirty="0"/>
          </a:p>
          <a:p>
            <a:endParaRPr lang="en-US"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138DB55B-69F2-41D4-95AB-C46760252BB0}" type="slidenum">
              <a:rPr lang="zh-CN" altLang="en-US" smtClean="0"/>
              <a:t>11</a:t>
            </a:fld>
            <a:endParaRPr lang="zh-CN" altLang="en-US"/>
          </a:p>
        </p:txBody>
      </p:sp>
    </p:spTree>
    <p:extLst>
      <p:ext uri="{BB962C8B-B14F-4D97-AF65-F5344CB8AC3E}">
        <p14:creationId xmlns:p14="http://schemas.microsoft.com/office/powerpoint/2010/main" val="13192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3"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ctrTitle"/>
          </p:nvPr>
        </p:nvSpPr>
        <p:spPr>
          <a:xfrm>
            <a:off x="914401"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CN" altLang="en-US"/>
              <a:t>单击此处编辑母版标题样式</a:t>
            </a:r>
            <a:endParaRPr kumimoji="0" lang="en-US"/>
          </a:p>
        </p:txBody>
      </p:sp>
      <p:sp>
        <p:nvSpPr>
          <p:cNvPr id="3" name="副标题 2"/>
          <p:cNvSpPr>
            <a:spLocks noGrp="1"/>
          </p:cNvSpPr>
          <p:nvPr>
            <p:ph type="subTitle" idx="1"/>
          </p:nvPr>
        </p:nvSpPr>
        <p:spPr>
          <a:xfrm>
            <a:off x="914401"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BB383907-BAEF-4A16-9DB2-3EED3B3E1D38}" type="datetime1">
              <a:rPr lang="zh-CN" altLang="en-US" smtClean="0">
                <a:solidFill>
                  <a:prstClr val="white">
                    <a:tint val="95000"/>
                  </a:prstClr>
                </a:solidFill>
              </a:rPr>
              <a:t>2021/3/9</a:t>
            </a:fld>
            <a:endParaRPr lang="zh-CN" altLang="en-US">
              <a:solidFill>
                <a:prstClr val="white">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9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a:t>
            </a:fld>
            <a:endParaRPr lang="zh-CN" altLang="en-US">
              <a:solidFill>
                <a:prstClr val="white">
                  <a:tint val="95000"/>
                </a:prstClr>
              </a:solidFill>
            </a:endParaRPr>
          </a:p>
        </p:txBody>
      </p:sp>
      <p:sp>
        <p:nvSpPr>
          <p:cNvPr id="10" name="矩形 9"/>
          <p:cNvSpPr/>
          <p:nvPr/>
        </p:nvSpPr>
        <p:spPr bwMode="invGray">
          <a:xfrm>
            <a:off x="1"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63251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DF64E7C4-41D0-4D07-AE41-182912547C1E}"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07061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9" name="矩形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矩形 7"/>
          <p:cNvSpPr/>
          <p:nvPr/>
        </p:nvSpPr>
        <p:spPr bwMode="ltGray">
          <a:xfrm>
            <a:off x="8863587"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竖排标题 1"/>
          <p:cNvSpPr>
            <a:spLocks noGrp="1"/>
          </p:cNvSpPr>
          <p:nvPr>
            <p:ph type="title" orient="vert"/>
          </p:nvPr>
        </p:nvSpPr>
        <p:spPr>
          <a:xfrm>
            <a:off x="9042401" y="274646"/>
            <a:ext cx="25400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304807"/>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4FD56B21-7EF7-4FBE-958B-C356A637DAFD}"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5" name="页脚占位符 4"/>
          <p:cNvSpPr>
            <a:spLocks noGrp="1"/>
          </p:cNvSpPr>
          <p:nvPr>
            <p:ph type="ftr" sz="quarter" idx="11"/>
          </p:nvPr>
        </p:nvSpPr>
        <p:spPr>
          <a:xfrm>
            <a:off x="3520796" y="6377471"/>
            <a:ext cx="5115205" cy="365125"/>
          </a:xfrm>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87591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874321DA-3716-4C5F-B069-1FC1465D4A16}"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2517214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1"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矩形 11"/>
          <p:cNvSpPr/>
          <p:nvPr/>
        </p:nvSpPr>
        <p:spPr bwMode="invGray">
          <a:xfrm>
            <a:off x="1"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999746"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8FF6D19C-2709-4D7A-A3ED-6E28FB2DADA4}" type="datetime1">
              <a:rPr lang="zh-CN" altLang="en-US" smtClean="0">
                <a:solidFill>
                  <a:prstClr val="white">
                    <a:tint val="95000"/>
                  </a:prstClr>
                </a:solidFill>
              </a:rPr>
              <a:t>2021/3/9</a:t>
            </a:fld>
            <a:endParaRPr lang="zh-CN" altLang="en-US">
              <a:solidFill>
                <a:prstClr val="white">
                  <a:tint val="95000"/>
                </a:prstClr>
              </a:solidFill>
            </a:endParaRPr>
          </a:p>
        </p:txBody>
      </p:sp>
      <p:sp>
        <p:nvSpPr>
          <p:cNvPr id="5" name="页脚占位符 4"/>
          <p:cNvSpPr>
            <a:spLocks noGrp="1"/>
          </p:cNvSpPr>
          <p:nvPr>
            <p:ph type="ftr" sz="quarter" idx="11"/>
          </p:nvPr>
        </p:nvSpPr>
        <p:spPr/>
        <p:txBody>
          <a:bodyPr/>
          <a:lstStyle/>
          <a:p>
            <a:endParaRPr lang="zh-CN" altLang="en-US">
              <a:solidFill>
                <a:prstClr val="white">
                  <a:tint val="95000"/>
                </a:prstClr>
              </a:solidFill>
            </a:endParaRPr>
          </a:p>
        </p:txBody>
      </p:sp>
      <p:sp>
        <p:nvSpPr>
          <p:cNvPr id="6" name="灯片编号占位符 5"/>
          <p:cNvSpPr>
            <a:spLocks noGrp="1"/>
          </p:cNvSpPr>
          <p:nvPr>
            <p:ph type="sldNum" sz="quarter" idx="12"/>
          </p:nvPr>
        </p:nvSpPr>
        <p:spPr/>
        <p:txBody>
          <a:bodyPr/>
          <a:lstStyle/>
          <a:p>
            <a:fld id="{8991BF1C-940A-4811-8AC2-279F275173DA}" type="slidenum">
              <a:rPr lang="zh-CN" altLang="en-US" smtClean="0">
                <a:solidFill>
                  <a:prstClr val="white">
                    <a:tint val="95000"/>
                  </a:prstClr>
                </a:solidFill>
              </a:rPr>
              <a:pPr/>
              <a:t>‹#›</a:t>
            </a:fld>
            <a:endParaRPr lang="zh-CN" altLang="en-US">
              <a:solidFill>
                <a:prstClr val="white">
                  <a:tint val="95000"/>
                </a:prstClr>
              </a:solidFill>
            </a:endParaRPr>
          </a:p>
        </p:txBody>
      </p:sp>
    </p:spTree>
    <p:extLst>
      <p:ext uri="{BB962C8B-B14F-4D97-AF65-F5344CB8AC3E}">
        <p14:creationId xmlns:p14="http://schemas.microsoft.com/office/powerpoint/2010/main" val="37434006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1"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日期占位符 4"/>
          <p:cNvSpPr>
            <a:spLocks noGrp="1"/>
          </p:cNvSpPr>
          <p:nvPr>
            <p:ph type="dt" sz="half" idx="10"/>
          </p:nvPr>
        </p:nvSpPr>
        <p:spPr/>
        <p:txBody>
          <a:bodyPr/>
          <a:lstStyle/>
          <a:p>
            <a:fld id="{5569DCF2-3ED5-4BC2-BD46-ACC71CA55E87}"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95000"/>
                </a:prstClr>
              </a:solidFill>
            </a:endParaRPr>
          </a:p>
        </p:txBody>
      </p:sp>
      <p:sp>
        <p:nvSpPr>
          <p:cNvPr id="7" name="灯片编号占位符 6"/>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342737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5" name="文本占位符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7" name="日期占位符 6"/>
          <p:cNvSpPr>
            <a:spLocks noGrp="1"/>
          </p:cNvSpPr>
          <p:nvPr>
            <p:ph type="dt" sz="half" idx="10"/>
          </p:nvPr>
        </p:nvSpPr>
        <p:spPr/>
        <p:txBody>
          <a:bodyPr/>
          <a:lstStyle/>
          <a:p>
            <a:fld id="{DA8DF0D4-E718-4572-B839-1994A8D74B86}"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95000"/>
                </a:prstClr>
              </a:solidFill>
            </a:endParaRPr>
          </a:p>
        </p:txBody>
      </p:sp>
      <p:sp>
        <p:nvSpPr>
          <p:cNvPr id="9" name="灯片编号占位符 8"/>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625487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3AE49A7C-43D0-4CE7-91EC-0C7834E74357}"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95000"/>
                </a:prstClr>
              </a:solidFill>
            </a:endParaRPr>
          </a:p>
        </p:txBody>
      </p:sp>
      <p:sp>
        <p:nvSpPr>
          <p:cNvPr id="5" name="灯片编号占位符 4"/>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14692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2D8ED0-766D-4C79-9988-CF35867D0158}"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95000"/>
                </a:prstClr>
              </a:solidFill>
            </a:endParaRP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9623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785" y="152400"/>
            <a:ext cx="3364992" cy="978408"/>
          </a:xfrm>
        </p:spPr>
        <p:txBody>
          <a:bodyPr vert="horz" lIns="73152" rIns="45720" bIns="0" rtlCol="0" anchor="b">
            <a:normAutofit/>
            <a:sp3d prstMaterial="matte"/>
          </a:bodyPr>
          <a:lstStyle>
            <a:lvl1pPr algn="l">
              <a:defRPr sz="2000" b="0"/>
            </a:lvl1pPr>
            <a:extLst/>
          </a:lstStyle>
          <a:p>
            <a:r>
              <a:rPr kumimoji="0" lang="zh-CN" altLang="en-US"/>
              <a:t>单击此处编辑母版标题样式</a:t>
            </a:r>
            <a:endParaRPr kumimoji="0" lang="en-US"/>
          </a:p>
        </p:txBody>
      </p:sp>
      <p:sp>
        <p:nvSpPr>
          <p:cNvPr id="3" name="内容占位符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文本占位符 3"/>
          <p:cNvSpPr>
            <a:spLocks noGrp="1"/>
          </p:cNvSpPr>
          <p:nvPr>
            <p:ph type="body" sz="half" idx="2"/>
          </p:nvPr>
        </p:nvSpPr>
        <p:spPr>
          <a:xfrm>
            <a:off x="223786"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C5F51F0C-B93E-4547-B00E-F7BFCE605DD6}"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95000"/>
                </a:prstClr>
              </a:solidFill>
            </a:endParaRPr>
          </a:p>
        </p:txBody>
      </p:sp>
      <p:sp>
        <p:nvSpPr>
          <p:cNvPr id="7" name="灯片编号占位符 6"/>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
        <p:nvSpPr>
          <p:cNvPr id="12" name="矩形 11"/>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387789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zh-CN" altLang="en-US"/>
              <a:t>单击此处编辑母版标题样式</a:t>
            </a:r>
            <a:endParaRPr kumimoji="0" lang="en-US"/>
          </a:p>
        </p:txBody>
      </p:sp>
      <p:sp>
        <p:nvSpPr>
          <p:cNvPr id="3" name="图片占位符 2"/>
          <p:cNvSpPr>
            <a:spLocks noGrp="1"/>
          </p:cNvSpPr>
          <p:nvPr>
            <p:ph type="pic" idx="1"/>
          </p:nvPr>
        </p:nvSpPr>
        <p:spPr>
          <a:xfrm>
            <a:off x="3871747" y="1484808"/>
            <a:ext cx="8329862"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219458"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219456" y="1170432"/>
            <a:ext cx="3364992" cy="201168"/>
          </a:xfrm>
        </p:spPr>
        <p:txBody>
          <a:bodyPr/>
          <a:lstStyle/>
          <a:p>
            <a:fld id="{0FE5C478-6C00-4ABA-873A-E0853E69030D}" type="datetime1">
              <a:rPr lang="zh-CN" altLang="en-US" smtClean="0">
                <a:solidFill>
                  <a:prstClr val="black">
                    <a:tint val="95000"/>
                  </a:prstClr>
                </a:solidFill>
              </a:rPr>
              <a:t>2021/3/9</a:t>
            </a:fld>
            <a:endParaRPr lang="zh-CN" altLang="en-US">
              <a:solidFill>
                <a:prstClr val="black">
                  <a:tint val="95000"/>
                </a:prstClr>
              </a:solidFill>
            </a:endParaRPr>
          </a:p>
        </p:txBody>
      </p:sp>
      <p:sp>
        <p:nvSpPr>
          <p:cNvPr id="11" name="矩形 10"/>
          <p:cNvSpPr/>
          <p:nvPr/>
        </p:nvSpPr>
        <p:spPr>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页脚占位符 5"/>
          <p:cNvSpPr>
            <a:spLocks noGrp="1"/>
          </p:cNvSpPr>
          <p:nvPr>
            <p:ph type="ftr" sz="quarter" idx="11"/>
          </p:nvPr>
        </p:nvSpPr>
        <p:spPr>
          <a:xfrm>
            <a:off x="4047746" y="1170432"/>
            <a:ext cx="6925056" cy="201168"/>
          </a:xfrm>
        </p:spPr>
        <p:txBody>
          <a:bodyPr/>
          <a:lstStyle>
            <a:lvl1pPr>
              <a:defRPr>
                <a:solidFill>
                  <a:schemeClr val="bg1">
                    <a:shade val="50000"/>
                  </a:schemeClr>
                </a:solidFill>
              </a:defRPr>
            </a:lvl1pPr>
          </a:lstStyle>
          <a:p>
            <a:endParaRPr lang="zh-CN" altLang="en-US">
              <a:solidFill>
                <a:prstClr val="white">
                  <a:shade val="50000"/>
                </a:prstClr>
              </a:solidFill>
            </a:endParaRPr>
          </a:p>
        </p:txBody>
      </p:sp>
      <p:sp>
        <p:nvSpPr>
          <p:cNvPr id="7" name="灯片编号占位符 6"/>
          <p:cNvSpPr>
            <a:spLocks noGrp="1"/>
          </p:cNvSpPr>
          <p:nvPr>
            <p:ph type="sldNum" sz="quarter" idx="12"/>
          </p:nvPr>
        </p:nvSpPr>
        <p:spPr>
          <a:xfrm>
            <a:off x="11119104" y="1170432"/>
            <a:ext cx="978486" cy="201168"/>
          </a:xfrm>
        </p:spPr>
        <p:txBody>
          <a:bodyPr/>
          <a:lstStyle/>
          <a:p>
            <a:fld id="{8991BF1C-940A-4811-8AC2-279F275173DA}" type="slidenum">
              <a:rPr lang="zh-CN" altLang="en-US" smtClean="0">
                <a:solidFill>
                  <a:prstClr val="black">
                    <a:tint val="95000"/>
                  </a:prstClr>
                </a:solidFill>
              </a:rPr>
              <a:pPr/>
              <a:t>‹#›</a:t>
            </a:fld>
            <a:endParaRPr lang="zh-CN" altLang="en-US">
              <a:solidFill>
                <a:prstClr val="black">
                  <a:tint val="95000"/>
                </a:prstClr>
              </a:solidFill>
            </a:endParaRPr>
          </a:p>
        </p:txBody>
      </p:sp>
    </p:spTree>
    <p:extLst>
      <p:ext uri="{BB962C8B-B14F-4D97-AF65-F5344CB8AC3E}">
        <p14:creationId xmlns:p14="http://schemas.microsoft.com/office/powerpoint/2010/main" val="420433898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1"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矩形 6"/>
          <p:cNvSpPr/>
          <p:nvPr/>
        </p:nvSpPr>
        <p:spPr bwMode="ltGray">
          <a:xfrm>
            <a:off x="3" y="8"/>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占位符 1"/>
          <p:cNvSpPr>
            <a:spLocks noGrp="1"/>
          </p:cNvSpPr>
          <p:nvPr>
            <p:ph type="title"/>
          </p:nvPr>
        </p:nvSpPr>
        <p:spPr>
          <a:xfrm>
            <a:off x="609601" y="152400"/>
            <a:ext cx="10972801"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1" y="1775194"/>
            <a:ext cx="10972801" cy="4625609"/>
          </a:xfrm>
          <a:prstGeom prst="rect">
            <a:avLst/>
          </a:prstGeom>
        </p:spPr>
        <p:txBody>
          <a:bodyPr vert="horz" lIns="54864" tIns="9144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6D73E458-F2E7-47B3-89EF-00A07D1EED7A}" type="datetime1">
              <a:rPr lang="zh-CN" altLang="en-US" smtClean="0">
                <a:solidFill>
                  <a:prstClr val="black">
                    <a:tint val="95000"/>
                  </a:prstClr>
                </a:solidFill>
              </a:rPr>
              <a:t>2021/3/9</a:t>
            </a:fld>
            <a:endParaRPr lang="en-US" dirty="0">
              <a:solidFill>
                <a:prstClr val="black">
                  <a:tint val="95000"/>
                </a:prstClr>
              </a:solidFill>
            </a:endParaRPr>
          </a:p>
        </p:txBody>
      </p:sp>
      <p:sp>
        <p:nvSpPr>
          <p:cNvPr id="5" name="页脚占位符 4"/>
          <p:cNvSpPr>
            <a:spLocks noGrp="1"/>
          </p:cNvSpPr>
          <p:nvPr>
            <p:ph type="ftr" sz="quarter" idx="3"/>
          </p:nvPr>
        </p:nvSpPr>
        <p:spPr>
          <a:xfrm>
            <a:off x="3520803"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solidFill>
                <a:prstClr val="black">
                  <a:tint val="95000"/>
                </a:prstClr>
              </a:solidFill>
            </a:endParaRPr>
          </a:p>
        </p:txBody>
      </p:sp>
      <p:sp>
        <p:nvSpPr>
          <p:cNvPr id="6" name="灯片编号占位符 5"/>
          <p:cNvSpPr>
            <a:spLocks noGrp="1"/>
          </p:cNvSpPr>
          <p:nvPr>
            <p:ph type="sldNum" sz="quarter" idx="4"/>
          </p:nvPr>
        </p:nvSpPr>
        <p:spPr>
          <a:xfrm>
            <a:off x="10939196" y="6476999"/>
            <a:ext cx="978486"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9648F39E-9C37-485F-AC97-16BB4BDF9F49}" type="slidenum">
              <a:rPr lang="en-US" smtClean="0">
                <a:solidFill>
                  <a:prstClr val="black">
                    <a:tint val="95000"/>
                  </a:prstClr>
                </a:solidFill>
              </a:rPr>
              <a:pPr/>
              <a:t>‹#›</a:t>
            </a:fld>
            <a:endParaRPr lang="en-US" dirty="0">
              <a:solidFill>
                <a:prstClr val="black">
                  <a:tint val="95000"/>
                </a:prstClr>
              </a:solidFill>
            </a:endParaRPr>
          </a:p>
        </p:txBody>
      </p:sp>
    </p:spTree>
    <p:extLst>
      <p:ext uri="{BB962C8B-B14F-4D97-AF65-F5344CB8AC3E}">
        <p14:creationId xmlns:p14="http://schemas.microsoft.com/office/powerpoint/2010/main" val="202015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b="1"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b="1"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b="1"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b="1"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b="1"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hyperlink" Target="https://www.atlassian.com/agile/project-management/user-storie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about.gitlab.com/blog/2018/03/05/gitlab-for-agile-software-development/" TargetMode="External"/><Relationship Id="rId5" Type="http://schemas.openxmlformats.org/officeDocument/2006/relationships/image" Target="../media/image20.png"/><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hyperlink" Target="https://en.wikipedia.org/wiki/Henry_Gant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hyperlink" Target="https://en.wikipedia.org/wiki/Henry_Gant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60.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63.jpe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6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61.png"/><Relationship Id="rId5" Type="http://schemas.openxmlformats.org/officeDocument/2006/relationships/tags" Target="../tags/tag6.xml"/><Relationship Id="rId10" Type="http://schemas.openxmlformats.org/officeDocument/2006/relationships/notesSlide" Target="../notesSlides/notesSlide40.xml"/><Relationship Id="rId4" Type="http://schemas.openxmlformats.org/officeDocument/2006/relationships/tags" Target="../tags/tag5.xml"/><Relationship Id="rId9"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64.png"/><Relationship Id="rId4"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84.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1828800"/>
            <a:ext cx="10769600" cy="1673352"/>
          </a:xfrm>
        </p:spPr>
        <p:txBody>
          <a:bodyPr/>
          <a:lstStyle/>
          <a:p>
            <a:r>
              <a:rPr lang="en-US" altLang="zh-CN" dirty="0"/>
              <a:t>Software Process</a:t>
            </a:r>
            <a:r>
              <a:rPr lang="zh-CN" altLang="en-US" dirty="0"/>
              <a:t> </a:t>
            </a:r>
          </a:p>
        </p:txBody>
      </p:sp>
      <p:sp>
        <p:nvSpPr>
          <p:cNvPr id="3" name="副标题 2"/>
          <p:cNvSpPr>
            <a:spLocks noGrp="1"/>
          </p:cNvSpPr>
          <p:nvPr>
            <p:ph type="subTitle" idx="1"/>
          </p:nvPr>
        </p:nvSpPr>
        <p:spPr>
          <a:xfrm>
            <a:off x="914401" y="3489959"/>
            <a:ext cx="10769600" cy="1499616"/>
          </a:xfrm>
        </p:spPr>
        <p:txBody>
          <a:bodyPr>
            <a:normAutofit/>
          </a:bodyPr>
          <a:lstStyle/>
          <a:p>
            <a:r>
              <a:rPr lang="en-US" altLang="zh-CN" sz="3500" dirty="0"/>
              <a:t>Dan</a:t>
            </a:r>
            <a:r>
              <a:rPr lang="zh-CN" altLang="en-US" sz="3500" dirty="0"/>
              <a:t> </a:t>
            </a:r>
            <a:r>
              <a:rPr lang="en-US" altLang="zh-CN" sz="3500" dirty="0"/>
              <a:t>Pei,</a:t>
            </a:r>
            <a:r>
              <a:rPr lang="zh-CN" altLang="en-US" sz="3500" dirty="0"/>
              <a:t> </a:t>
            </a:r>
            <a:r>
              <a:rPr lang="en-US" altLang="zh-CN" sz="3500" dirty="0"/>
              <a:t>Dan</a:t>
            </a:r>
            <a:r>
              <a:rPr lang="zh-CN" altLang="en-US" sz="3500" dirty="0"/>
              <a:t> </a:t>
            </a:r>
            <a:r>
              <a:rPr lang="en-US" altLang="zh-CN" sz="3500" dirty="0"/>
              <a:t>Li</a:t>
            </a:r>
          </a:p>
          <a:p>
            <a:endParaRPr lang="en-US" altLang="zh-CN" dirty="0"/>
          </a:p>
          <a:p>
            <a:r>
              <a:rPr lang="en-US" altLang="zh-CN" dirty="0"/>
              <a:t>Department of Computer Science and Technology</a:t>
            </a:r>
          </a:p>
          <a:p>
            <a:r>
              <a:rPr lang="en-US" altLang="zh-CN" dirty="0"/>
              <a:t>Tsinghua University, Beijing, China</a:t>
            </a:r>
          </a:p>
          <a:p>
            <a:endParaRPr lang="en-US" altLang="zh-CN" dirty="0"/>
          </a:p>
        </p:txBody>
      </p:sp>
    </p:spTree>
    <p:extLst>
      <p:ext uri="{BB962C8B-B14F-4D97-AF65-F5344CB8AC3E}">
        <p14:creationId xmlns:p14="http://schemas.microsoft.com/office/powerpoint/2010/main" val="145632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3">
            <a:extLst>
              <a:ext uri="{FF2B5EF4-FFF2-40B4-BE49-F238E27FC236}">
                <a16:creationId xmlns:a16="http://schemas.microsoft.com/office/drawing/2014/main" id="{54E171A2-DA76-7D4A-85F9-D28BE609AB0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AD9F65F9-D474-2C4F-A473-0C7260AE038D}" type="slidenum">
              <a:rPr lang="en-US" altLang="en-US" sz="1400"/>
              <a:pPr>
                <a:spcBef>
                  <a:spcPct val="0"/>
                </a:spcBef>
                <a:buFontTx/>
                <a:buNone/>
              </a:pPr>
              <a:t>10</a:t>
            </a:fld>
            <a:endParaRPr lang="en-US" altLang="en-US" sz="1400"/>
          </a:p>
        </p:txBody>
      </p:sp>
      <p:sp>
        <p:nvSpPr>
          <p:cNvPr id="43009" name="Title 1">
            <a:extLst>
              <a:ext uri="{FF2B5EF4-FFF2-40B4-BE49-F238E27FC236}">
                <a16:creationId xmlns:a16="http://schemas.microsoft.com/office/drawing/2014/main" id="{E69398E4-10F0-3546-B5EC-A4DE7EDD37EE}"/>
              </a:ext>
            </a:extLst>
          </p:cNvPr>
          <p:cNvSpPr>
            <a:spLocks noGrp="1" noChangeArrowheads="1"/>
          </p:cNvSpPr>
          <p:nvPr>
            <p:ph type="title" idx="4294967295"/>
          </p:nvPr>
        </p:nvSpPr>
        <p:spPr>
          <a:xfrm>
            <a:off x="0" y="155575"/>
            <a:ext cx="10972800" cy="1252538"/>
          </a:xfrm>
        </p:spPr>
        <p:txBody>
          <a:bodyPr>
            <a:normAutofit fontScale="90000"/>
          </a:bodyPr>
          <a:lstStyle/>
          <a:p>
            <a:r>
              <a:rPr lang="en-US" altLang="en-US" sz="4000">
                <a:ea typeface="ＭＳ Ｐゴシック" panose="020B0600070205080204" pitchFamily="34" charset="-128"/>
              </a:rPr>
              <a:t>Was this a successful approach for SW development?</a:t>
            </a:r>
          </a:p>
        </p:txBody>
      </p:sp>
      <p:sp>
        <p:nvSpPr>
          <p:cNvPr id="93186" name="Content Placeholder 2">
            <a:extLst>
              <a:ext uri="{FF2B5EF4-FFF2-40B4-BE49-F238E27FC236}">
                <a16:creationId xmlns:a16="http://schemas.microsoft.com/office/drawing/2014/main" id="{9E613C61-6019-6244-B898-66444F23437E}"/>
              </a:ext>
            </a:extLst>
          </p:cNvPr>
          <p:cNvSpPr>
            <a:spLocks noGrp="1" noChangeArrowheads="1"/>
          </p:cNvSpPr>
          <p:nvPr>
            <p:ph idx="4294967295"/>
          </p:nvPr>
        </p:nvSpPr>
        <p:spPr>
          <a:xfrm>
            <a:off x="0" y="1219200"/>
            <a:ext cx="6462132" cy="4813300"/>
          </a:xfrm>
        </p:spPr>
        <p:txBody>
          <a:bodyPr>
            <a:normAutofit fontScale="92500"/>
          </a:bodyPr>
          <a:lstStyle/>
          <a:p>
            <a:r>
              <a:rPr lang="en-US" altLang="en-US" dirty="0">
                <a:ea typeface="ＭＳ Ｐゴシック" panose="020B0600070205080204" pitchFamily="34" charset="-128"/>
              </a:rPr>
              <a:t>~420KLOC, ≤1 bug in last 3 versions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260 SW engineers working for one of only 4 dev shops to receive highest “maturity rating” from SW Engineering </a:t>
            </a:r>
            <a:r>
              <a:rPr lang="en-US" altLang="en-US" dirty="0" err="1">
                <a:ea typeface="ＭＳ Ｐゴシック" panose="020B0600070205080204" pitchFamily="34" charset="-128"/>
              </a:rPr>
              <a:t>Institute@CMU</a:t>
            </a: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Rigorous adherence to waterfall</a:t>
            </a:r>
          </a:p>
          <a:p>
            <a:pPr lvl="1"/>
            <a:r>
              <a:rPr lang="en-US" altLang="en-US" dirty="0">
                <a:ea typeface="ＭＳ Ｐゴシック" panose="020B0600070205080204" pitchFamily="34" charset="-128"/>
              </a:rPr>
              <a:t>ex: 6 </a:t>
            </a:r>
            <a:r>
              <a:rPr lang="en-US" altLang="en-US" dirty="0" err="1">
                <a:ea typeface="ＭＳ Ｐゴシック" panose="020B0600070205080204" pitchFamily="34" charset="-128"/>
              </a:rPr>
              <a:t>KLoC</a:t>
            </a:r>
            <a:r>
              <a:rPr lang="en-US" altLang="en-US" dirty="0">
                <a:ea typeface="ＭＳ Ｐゴシック" panose="020B0600070205080204" pitchFamily="34" charset="-128"/>
              </a:rPr>
              <a:t> change = 2500 pages of docs</a:t>
            </a:r>
          </a:p>
          <a:p>
            <a:pPr lvl="1"/>
            <a:endParaRPr lang="en-US" altLang="en-US" dirty="0">
              <a:ea typeface="ＭＳ Ｐゴシック" panose="020B0600070205080204" pitchFamily="34" charset="-128"/>
            </a:endParaRPr>
          </a:p>
        </p:txBody>
      </p:sp>
      <p:pic>
        <p:nvPicPr>
          <p:cNvPr id="43012" name="Picture 4">
            <a:extLst>
              <a:ext uri="{FF2B5EF4-FFF2-40B4-BE49-F238E27FC236}">
                <a16:creationId xmlns:a16="http://schemas.microsoft.com/office/drawing/2014/main" id="{D29AC943-79BD-F14E-9A4B-CF078E49E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0914" y="3765396"/>
            <a:ext cx="41783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5">
            <a:extLst>
              <a:ext uri="{FF2B5EF4-FFF2-40B4-BE49-F238E27FC236}">
                <a16:creationId xmlns:a16="http://schemas.microsoft.com/office/drawing/2014/main" id="{6DADA83B-87DE-2D49-B8D6-A60BF43F7062}"/>
              </a:ext>
            </a:extLst>
          </p:cNvPr>
          <p:cNvSpPr txBox="1">
            <a:spLocks noChangeArrowheads="1"/>
          </p:cNvSpPr>
          <p:nvPr/>
        </p:nvSpPr>
        <p:spPr bwMode="auto">
          <a:xfrm>
            <a:off x="7423578" y="6051397"/>
            <a:ext cx="4662487"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r>
              <a:rPr lang="en-US" altLang="en-US" sz="2000" i="1">
                <a:solidFill>
                  <a:schemeClr val="bg2"/>
                </a:solidFill>
                <a:latin typeface="Arial Narrow" panose="020B0604020202020204" pitchFamily="34" charset="0"/>
              </a:rPr>
              <a:t>They Write the Right Stuff. FastCompany, 1996.</a:t>
            </a:r>
            <a:br>
              <a:rPr lang="en-US" altLang="en-US" sz="2000" i="1">
                <a:solidFill>
                  <a:schemeClr val="bg2"/>
                </a:solidFill>
                <a:latin typeface="Arial Narrow" panose="020B0604020202020204" pitchFamily="34" charset="0"/>
              </a:rPr>
            </a:br>
            <a:r>
              <a:rPr lang="en-US" altLang="en-US" sz="2000" i="1">
                <a:solidFill>
                  <a:schemeClr val="bg2"/>
                </a:solidFill>
                <a:latin typeface="Arial Narrow" panose="020B0604020202020204" pitchFamily="34" charset="0"/>
              </a:rPr>
              <a:t>Photo: Flickr user Matthew Simantov, CC-BY-SA</a:t>
            </a:r>
          </a:p>
        </p:txBody>
      </p:sp>
      <p:sp>
        <p:nvSpPr>
          <p:cNvPr id="7" name="TextBox 5">
            <a:extLst>
              <a:ext uri="{FF2B5EF4-FFF2-40B4-BE49-F238E27FC236}">
                <a16:creationId xmlns:a16="http://schemas.microsoft.com/office/drawing/2014/main" id="{E8D4AEA5-B0A2-FD49-8B94-EB6379781DB2}"/>
              </a:ext>
            </a:extLst>
          </p:cNvPr>
          <p:cNvSpPr txBox="1">
            <a:spLocks noChangeArrowheads="1"/>
          </p:cNvSpPr>
          <p:nvPr/>
        </p:nvSpPr>
        <p:spPr bwMode="auto">
          <a:xfrm>
            <a:off x="6858000" y="6656726"/>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551561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18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18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3">
            <a:extLst>
              <a:ext uri="{FF2B5EF4-FFF2-40B4-BE49-F238E27FC236}">
                <a16:creationId xmlns:a16="http://schemas.microsoft.com/office/drawing/2014/main" id="{EF446E98-CB35-C943-86D5-1C5B925E23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0464C5FE-CCFE-D042-A437-0FE7E52CB4FE}" type="slidenum">
              <a:rPr lang="en-US" altLang="en-US" sz="1400"/>
              <a:pPr>
                <a:spcBef>
                  <a:spcPct val="0"/>
                </a:spcBef>
                <a:buFontTx/>
                <a:buNone/>
              </a:pPr>
              <a:t>11</a:t>
            </a:fld>
            <a:endParaRPr lang="en-US" altLang="en-US" sz="1400"/>
          </a:p>
        </p:txBody>
      </p:sp>
      <p:sp>
        <p:nvSpPr>
          <p:cNvPr id="44033" name="Title 1">
            <a:extLst>
              <a:ext uri="{FF2B5EF4-FFF2-40B4-BE49-F238E27FC236}">
                <a16:creationId xmlns:a16="http://schemas.microsoft.com/office/drawing/2014/main" id="{029E409C-F958-5249-92EE-AB0B03BD6198}"/>
              </a:ext>
            </a:extLst>
          </p:cNvPr>
          <p:cNvSpPr>
            <a:spLocks noGrp="1" noChangeArrowheads="1"/>
          </p:cNvSpPr>
          <p:nvPr>
            <p:ph type="title" idx="4294967295"/>
          </p:nvPr>
        </p:nvSpPr>
        <p:spPr>
          <a:xfrm>
            <a:off x="0" y="155575"/>
            <a:ext cx="10972800" cy="1252538"/>
          </a:xfrm>
        </p:spPr>
        <p:txBody>
          <a:bodyPr>
            <a:normAutofit fontScale="90000"/>
          </a:bodyPr>
          <a:lstStyle/>
          <a:p>
            <a:r>
              <a:rPr lang="en-US" altLang="en-US" sz="4000">
                <a:ea typeface="ＭＳ Ｐゴシック" panose="020B0600070205080204" pitchFamily="34" charset="-128"/>
              </a:rPr>
              <a:t>Was this a successful approach for SW development?</a:t>
            </a:r>
          </a:p>
        </p:txBody>
      </p:sp>
      <p:sp>
        <p:nvSpPr>
          <p:cNvPr id="3" name="Content Placeholder 2">
            <a:extLst>
              <a:ext uri="{FF2B5EF4-FFF2-40B4-BE49-F238E27FC236}">
                <a16:creationId xmlns:a16="http://schemas.microsoft.com/office/drawing/2014/main" id="{8E3B911A-6AC6-514D-85A7-78D0A0580183}"/>
              </a:ext>
            </a:extLst>
          </p:cNvPr>
          <p:cNvSpPr>
            <a:spLocks noGrp="1"/>
          </p:cNvSpPr>
          <p:nvPr>
            <p:ph idx="4294967295"/>
          </p:nvPr>
        </p:nvSpPr>
        <p:spPr>
          <a:xfrm>
            <a:off x="-69156" y="1682616"/>
            <a:ext cx="6639005" cy="4625975"/>
          </a:xfrm>
        </p:spPr>
        <p:txBody>
          <a:bodyPr>
            <a:normAutofit fontScale="85000" lnSpcReduction="10000"/>
          </a:bodyPr>
          <a:lstStyle/>
          <a:p>
            <a:pPr>
              <a:defRPr/>
            </a:pPr>
            <a:r>
              <a:rPr lang="en-US" altLang="en-US" i="1" dirty="0">
                <a:ea typeface="ＭＳ Ｐゴシック" panose="020B0600070205080204" pitchFamily="34" charset="-128"/>
              </a:rPr>
              <a:t>And the users exclaimed with a laugh and a taunt: </a:t>
            </a:r>
            <a:r>
              <a:rPr lang="ja-JP" altLang="en-US" i="1">
                <a:ea typeface="ＭＳ Ｐゴシック" panose="020B0600070205080204" pitchFamily="34" charset="-128"/>
              </a:rPr>
              <a:t>“</a:t>
            </a:r>
            <a:r>
              <a:rPr lang="en-US" altLang="ja-JP" i="1" dirty="0">
                <a:ea typeface="ＭＳ Ｐゴシック" panose="020B0600070205080204" pitchFamily="34" charset="-128"/>
              </a:rPr>
              <a:t>It</a:t>
            </a:r>
            <a:r>
              <a:rPr lang="ja-JP" altLang="en-US" i="1">
                <a:ea typeface="ＭＳ Ｐゴシック" panose="020B0600070205080204" pitchFamily="34" charset="-128"/>
              </a:rPr>
              <a:t>’</a:t>
            </a:r>
            <a:r>
              <a:rPr lang="en-US" altLang="ja-JP" i="1" dirty="0">
                <a:ea typeface="ＭＳ Ｐゴシック" panose="020B0600070205080204" pitchFamily="34" charset="-128"/>
              </a:rPr>
              <a:t>s just what we asked for, but not what we want.</a:t>
            </a:r>
            <a:r>
              <a:rPr lang="ja-JP" altLang="en-US" i="1">
                <a:ea typeface="ＭＳ Ｐゴシック" panose="020B0600070205080204" pitchFamily="34" charset="-128"/>
              </a:rPr>
              <a:t>”</a:t>
            </a:r>
            <a:r>
              <a:rPr lang="en-US" altLang="ja-JP" i="1" dirty="0">
                <a:ea typeface="ＭＳ Ｐゴシック" panose="020B0600070205080204" pitchFamily="34" charset="-128"/>
              </a:rPr>
              <a:t>  —</a:t>
            </a:r>
            <a:r>
              <a:rPr lang="en-US" altLang="ja-JP" sz="2000" i="1" dirty="0">
                <a:ea typeface="ＭＳ Ｐゴシック" panose="020B0600070205080204" pitchFamily="34" charset="-128"/>
              </a:rPr>
              <a:t>Anonymous</a:t>
            </a:r>
            <a:endParaRPr lang="en-US" altLang="ja-JP" i="1" dirty="0">
              <a:ea typeface="ＭＳ Ｐゴシック" panose="020B0600070205080204" pitchFamily="34" charset="-128"/>
            </a:endParaRPr>
          </a:p>
          <a:p>
            <a:pPr>
              <a:defRPr/>
            </a:pPr>
            <a:endParaRPr lang="en-US" dirty="0"/>
          </a:p>
          <a:p>
            <a:pPr>
              <a:defRPr/>
            </a:pPr>
            <a:r>
              <a:rPr lang="en-US" dirty="0"/>
              <a:t>Software’s strength is its evolvability—</a:t>
            </a:r>
            <a:br>
              <a:rPr lang="en-US" dirty="0"/>
            </a:br>
            <a:r>
              <a:rPr lang="en-US" b="1" dirty="0">
                <a:solidFill>
                  <a:srgbClr val="FF0000"/>
                </a:solidFill>
              </a:rPr>
              <a:t>its ability to change and adapt</a:t>
            </a:r>
            <a:r>
              <a:rPr lang="en-US" dirty="0"/>
              <a:t>—</a:t>
            </a:r>
            <a:br>
              <a:rPr lang="en-US" dirty="0"/>
            </a:br>
            <a:r>
              <a:rPr lang="en-US" dirty="0"/>
              <a:t>but that’s a poor fit for </a:t>
            </a:r>
            <a:r>
              <a:rPr lang="en-US" altLang="zh-CN" dirty="0"/>
              <a:t>Waterfall</a:t>
            </a:r>
            <a:r>
              <a:rPr lang="zh-CN" altLang="en-US" dirty="0"/>
              <a:t> </a:t>
            </a:r>
            <a:r>
              <a:rPr lang="en-US" dirty="0"/>
              <a:t>approaches</a:t>
            </a:r>
          </a:p>
          <a:p>
            <a:pPr>
              <a:defRPr/>
            </a:pPr>
            <a:endParaRPr lang="en-US" dirty="0"/>
          </a:p>
          <a:p>
            <a:pPr>
              <a:defRPr/>
            </a:pPr>
            <a:r>
              <a:rPr lang="en-US" altLang="zh-CN" dirty="0"/>
              <a:t>Lengthy</a:t>
            </a:r>
            <a:r>
              <a:rPr lang="zh-CN" altLang="en-US" dirty="0"/>
              <a:t> </a:t>
            </a:r>
            <a:r>
              <a:rPr lang="en-US" altLang="zh-CN" dirty="0"/>
              <a:t>@</a:t>
            </a:r>
            <a:r>
              <a:rPr lang="zh-CN" altLang="en-US" dirty="0"/>
              <a:t> </a:t>
            </a:r>
            <a:r>
              <a:rPr lang="en-US" altLang="zh-CN" dirty="0"/>
              <a:t>each</a:t>
            </a:r>
            <a:r>
              <a:rPr lang="zh-CN" altLang="en-US" dirty="0"/>
              <a:t> </a:t>
            </a:r>
            <a:r>
              <a:rPr lang="en-US" altLang="zh-CN" dirty="0"/>
              <a:t>step,</a:t>
            </a:r>
            <a:r>
              <a:rPr lang="zh-CN" altLang="en-US" dirty="0"/>
              <a:t> </a:t>
            </a:r>
            <a:r>
              <a:rPr lang="en-US" altLang="zh-CN" dirty="0"/>
              <a:t>bounced</a:t>
            </a:r>
            <a:r>
              <a:rPr lang="zh-CN" altLang="en-US" dirty="0"/>
              <a:t> </a:t>
            </a:r>
            <a:r>
              <a:rPr lang="en-US" altLang="zh-CN" dirty="0"/>
              <a:t>back</a:t>
            </a:r>
            <a:r>
              <a:rPr lang="zh-CN" altLang="en-US" dirty="0"/>
              <a:t> </a:t>
            </a:r>
            <a:r>
              <a:rPr lang="en-US" altLang="zh-CN" dirty="0"/>
              <a:t>to</a:t>
            </a:r>
            <a:r>
              <a:rPr lang="zh-CN" altLang="en-US" dirty="0"/>
              <a:t> </a:t>
            </a:r>
            <a:r>
              <a:rPr lang="en-US" altLang="zh-CN" dirty="0"/>
              <a:t>earlier</a:t>
            </a:r>
            <a:r>
              <a:rPr lang="zh-CN" altLang="en-US" dirty="0"/>
              <a:t> </a:t>
            </a:r>
            <a:r>
              <a:rPr lang="en-US" altLang="zh-CN" dirty="0"/>
              <a:t>steps</a:t>
            </a:r>
            <a:r>
              <a:rPr lang="zh-CN" altLang="en-US" dirty="0"/>
              <a:t> </a:t>
            </a:r>
            <a:r>
              <a:rPr lang="en-US" altLang="zh-CN" dirty="0"/>
              <a:t>when</a:t>
            </a:r>
            <a:r>
              <a:rPr lang="zh-CN" altLang="en-US" dirty="0"/>
              <a:t> </a:t>
            </a:r>
            <a:r>
              <a:rPr lang="en-US" altLang="zh-CN" dirty="0"/>
              <a:t>problems</a:t>
            </a:r>
            <a:r>
              <a:rPr lang="zh-CN" altLang="en-US" dirty="0"/>
              <a:t> </a:t>
            </a:r>
            <a:r>
              <a:rPr lang="en-US" altLang="zh-CN" dirty="0"/>
              <a:t>are</a:t>
            </a:r>
            <a:r>
              <a:rPr lang="zh-CN" altLang="en-US" dirty="0"/>
              <a:t> </a:t>
            </a:r>
            <a:r>
              <a:rPr lang="en-US" altLang="zh-CN" dirty="0"/>
              <a:t>encountered.</a:t>
            </a:r>
            <a:endParaRPr lang="en-US" dirty="0"/>
          </a:p>
          <a:p>
            <a:pPr>
              <a:defRPr/>
            </a:pPr>
            <a:endParaRPr lang="en-US" dirty="0"/>
          </a:p>
          <a:p>
            <a:pPr>
              <a:defRPr/>
            </a:pPr>
            <a:endParaRPr lang="en-US" dirty="0"/>
          </a:p>
          <a:p>
            <a:pPr marL="0" indent="0">
              <a:buNone/>
              <a:defRPr/>
            </a:pPr>
            <a:endParaRPr lang="en-US" dirty="0"/>
          </a:p>
        </p:txBody>
      </p:sp>
      <p:grpSp>
        <p:nvGrpSpPr>
          <p:cNvPr id="5" name="Group 4">
            <a:extLst>
              <a:ext uri="{FF2B5EF4-FFF2-40B4-BE49-F238E27FC236}">
                <a16:creationId xmlns:a16="http://schemas.microsoft.com/office/drawing/2014/main" id="{9D9F57A9-D021-EE43-9422-E2220199007F}"/>
              </a:ext>
            </a:extLst>
          </p:cNvPr>
          <p:cNvGrpSpPr/>
          <p:nvPr/>
        </p:nvGrpSpPr>
        <p:grpSpPr>
          <a:xfrm>
            <a:off x="6629400" y="1573587"/>
            <a:ext cx="5562600" cy="3886200"/>
            <a:chOff x="6490009" y="105936"/>
            <a:chExt cx="5562600" cy="3886200"/>
          </a:xfrm>
        </p:grpSpPr>
        <p:sp>
          <p:nvSpPr>
            <p:cNvPr id="6" name="AutoShape 37">
              <a:extLst>
                <a:ext uri="{FF2B5EF4-FFF2-40B4-BE49-F238E27FC236}">
                  <a16:creationId xmlns:a16="http://schemas.microsoft.com/office/drawing/2014/main" id="{B2E55774-137F-0048-968A-19567DB1B979}"/>
                </a:ext>
              </a:extLst>
            </p:cNvPr>
            <p:cNvSpPr>
              <a:spLocks noChangeArrowheads="1"/>
            </p:cNvSpPr>
            <p:nvPr/>
          </p:nvSpPr>
          <p:spPr bwMode="auto">
            <a:xfrm>
              <a:off x="6490009" y="1059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dirty="0">
                  <a:solidFill>
                    <a:schemeClr val="bg1"/>
                  </a:solidFill>
                </a:rPr>
                <a:t>Requirement</a:t>
              </a:r>
            </a:p>
          </p:txBody>
        </p:sp>
        <p:sp>
          <p:nvSpPr>
            <p:cNvPr id="7" name="AutoShape 38">
              <a:extLst>
                <a:ext uri="{FF2B5EF4-FFF2-40B4-BE49-F238E27FC236}">
                  <a16:creationId xmlns:a16="http://schemas.microsoft.com/office/drawing/2014/main" id="{EEB38C3B-DC9F-7A4C-9307-BE8ECA1AC4A5}"/>
                </a:ext>
              </a:extLst>
            </p:cNvPr>
            <p:cNvSpPr>
              <a:spLocks noChangeArrowheads="1"/>
            </p:cNvSpPr>
            <p:nvPr/>
          </p:nvSpPr>
          <p:spPr bwMode="auto">
            <a:xfrm>
              <a:off x="7480609" y="9441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dirty="0">
                  <a:solidFill>
                    <a:schemeClr val="bg1"/>
                  </a:solidFill>
                </a:rPr>
                <a:t>Design</a:t>
              </a:r>
            </a:p>
          </p:txBody>
        </p:sp>
        <p:sp>
          <p:nvSpPr>
            <p:cNvPr id="8" name="AutoShape 39">
              <a:extLst>
                <a:ext uri="{FF2B5EF4-FFF2-40B4-BE49-F238E27FC236}">
                  <a16:creationId xmlns:a16="http://schemas.microsoft.com/office/drawing/2014/main" id="{A2BA80A4-3FAD-B24B-861B-28C095325659}"/>
                </a:ext>
              </a:extLst>
            </p:cNvPr>
            <p:cNvSpPr>
              <a:spLocks noChangeArrowheads="1"/>
            </p:cNvSpPr>
            <p:nvPr/>
          </p:nvSpPr>
          <p:spPr bwMode="auto">
            <a:xfrm>
              <a:off x="8318809" y="17823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Coding</a:t>
              </a:r>
            </a:p>
          </p:txBody>
        </p:sp>
        <p:sp>
          <p:nvSpPr>
            <p:cNvPr id="9" name="AutoShape 41">
              <a:extLst>
                <a:ext uri="{FF2B5EF4-FFF2-40B4-BE49-F238E27FC236}">
                  <a16:creationId xmlns:a16="http://schemas.microsoft.com/office/drawing/2014/main" id="{A406944B-9A6A-244C-8CA4-1F81879680C7}"/>
                </a:ext>
              </a:extLst>
            </p:cNvPr>
            <p:cNvSpPr>
              <a:spLocks noChangeArrowheads="1"/>
            </p:cNvSpPr>
            <p:nvPr/>
          </p:nvSpPr>
          <p:spPr bwMode="auto">
            <a:xfrm>
              <a:off x="9157009" y="26205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Testing</a:t>
              </a:r>
            </a:p>
          </p:txBody>
        </p:sp>
        <p:sp>
          <p:nvSpPr>
            <p:cNvPr id="10" name="AutoShape 42">
              <a:extLst>
                <a:ext uri="{FF2B5EF4-FFF2-40B4-BE49-F238E27FC236}">
                  <a16:creationId xmlns:a16="http://schemas.microsoft.com/office/drawing/2014/main" id="{1FB0AF34-20E6-A04E-B546-E9ED32E4D2D7}"/>
                </a:ext>
              </a:extLst>
            </p:cNvPr>
            <p:cNvSpPr>
              <a:spLocks noChangeArrowheads="1"/>
            </p:cNvSpPr>
            <p:nvPr/>
          </p:nvSpPr>
          <p:spPr bwMode="auto">
            <a:xfrm>
              <a:off x="10147609" y="34587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Maintenance</a:t>
              </a:r>
            </a:p>
          </p:txBody>
        </p:sp>
        <p:grpSp>
          <p:nvGrpSpPr>
            <p:cNvPr id="11" name="Group 45">
              <a:extLst>
                <a:ext uri="{FF2B5EF4-FFF2-40B4-BE49-F238E27FC236}">
                  <a16:creationId xmlns:a16="http://schemas.microsoft.com/office/drawing/2014/main" id="{54929FDD-0574-0E43-9DCC-ED434BF4D8BD}"/>
                </a:ext>
              </a:extLst>
            </p:cNvPr>
            <p:cNvGrpSpPr>
              <a:grpSpLocks/>
            </p:cNvGrpSpPr>
            <p:nvPr/>
          </p:nvGrpSpPr>
          <p:grpSpPr bwMode="auto">
            <a:xfrm>
              <a:off x="8395009" y="410736"/>
              <a:ext cx="533400" cy="533400"/>
              <a:chOff x="2592" y="1488"/>
              <a:chExt cx="336" cy="336"/>
            </a:xfrm>
          </p:grpSpPr>
          <p:sp>
            <p:nvSpPr>
              <p:cNvPr id="34" name="Line 43">
                <a:extLst>
                  <a:ext uri="{FF2B5EF4-FFF2-40B4-BE49-F238E27FC236}">
                    <a16:creationId xmlns:a16="http://schemas.microsoft.com/office/drawing/2014/main" id="{7F9FE7E0-D7CA-CC44-82E5-1ED25F0EE4FF}"/>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35" name="Line 44">
                <a:extLst>
                  <a:ext uri="{FF2B5EF4-FFF2-40B4-BE49-F238E27FC236}">
                    <a16:creationId xmlns:a16="http://schemas.microsoft.com/office/drawing/2014/main" id="{7478CEA8-5D0C-B54E-955A-0ADBEA99E1DB}"/>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2" name="Group 46">
              <a:extLst>
                <a:ext uri="{FF2B5EF4-FFF2-40B4-BE49-F238E27FC236}">
                  <a16:creationId xmlns:a16="http://schemas.microsoft.com/office/drawing/2014/main" id="{A7B80290-9B15-8342-B2E0-5E992D3DCE83}"/>
                </a:ext>
              </a:extLst>
            </p:cNvPr>
            <p:cNvGrpSpPr>
              <a:grpSpLocks/>
            </p:cNvGrpSpPr>
            <p:nvPr/>
          </p:nvGrpSpPr>
          <p:grpSpPr bwMode="auto">
            <a:xfrm>
              <a:off x="9385609" y="1248936"/>
              <a:ext cx="533400" cy="533400"/>
              <a:chOff x="2592" y="1488"/>
              <a:chExt cx="336" cy="336"/>
            </a:xfrm>
          </p:grpSpPr>
          <p:sp>
            <p:nvSpPr>
              <p:cNvPr id="32" name="Line 47">
                <a:extLst>
                  <a:ext uri="{FF2B5EF4-FFF2-40B4-BE49-F238E27FC236}">
                    <a16:creationId xmlns:a16="http://schemas.microsoft.com/office/drawing/2014/main" id="{717880AA-7FCC-D64A-9F50-6E95EBA6D1D5}"/>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33" name="Line 48">
                <a:extLst>
                  <a:ext uri="{FF2B5EF4-FFF2-40B4-BE49-F238E27FC236}">
                    <a16:creationId xmlns:a16="http://schemas.microsoft.com/office/drawing/2014/main" id="{4A44D0FD-1B48-D441-AF96-707CF6DA3BCF}"/>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3" name="Group 49">
              <a:extLst>
                <a:ext uri="{FF2B5EF4-FFF2-40B4-BE49-F238E27FC236}">
                  <a16:creationId xmlns:a16="http://schemas.microsoft.com/office/drawing/2014/main" id="{9A70D541-46C8-464E-9DA7-9A2D6995060A}"/>
                </a:ext>
              </a:extLst>
            </p:cNvPr>
            <p:cNvGrpSpPr>
              <a:grpSpLocks/>
            </p:cNvGrpSpPr>
            <p:nvPr/>
          </p:nvGrpSpPr>
          <p:grpSpPr bwMode="auto">
            <a:xfrm>
              <a:off x="10223809" y="2087136"/>
              <a:ext cx="533400" cy="533400"/>
              <a:chOff x="2592" y="1488"/>
              <a:chExt cx="336" cy="336"/>
            </a:xfrm>
          </p:grpSpPr>
          <p:sp>
            <p:nvSpPr>
              <p:cNvPr id="30" name="Line 50">
                <a:extLst>
                  <a:ext uri="{FF2B5EF4-FFF2-40B4-BE49-F238E27FC236}">
                    <a16:creationId xmlns:a16="http://schemas.microsoft.com/office/drawing/2014/main" id="{1EFB7B9D-E07B-2C45-A35F-E28DD2DE7F07}"/>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31" name="Line 51">
                <a:extLst>
                  <a:ext uri="{FF2B5EF4-FFF2-40B4-BE49-F238E27FC236}">
                    <a16:creationId xmlns:a16="http://schemas.microsoft.com/office/drawing/2014/main" id="{202D4BEB-9756-8643-86A0-4E809BEF0718}"/>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4" name="Group 52">
              <a:extLst>
                <a:ext uri="{FF2B5EF4-FFF2-40B4-BE49-F238E27FC236}">
                  <a16:creationId xmlns:a16="http://schemas.microsoft.com/office/drawing/2014/main" id="{3147C50A-946B-E34B-BBFC-CF8BB2E1B9B7}"/>
                </a:ext>
              </a:extLst>
            </p:cNvPr>
            <p:cNvGrpSpPr>
              <a:grpSpLocks/>
            </p:cNvGrpSpPr>
            <p:nvPr/>
          </p:nvGrpSpPr>
          <p:grpSpPr bwMode="auto">
            <a:xfrm>
              <a:off x="11062009" y="2925336"/>
              <a:ext cx="533400" cy="533400"/>
              <a:chOff x="2592" y="1488"/>
              <a:chExt cx="336" cy="336"/>
            </a:xfrm>
          </p:grpSpPr>
          <p:sp>
            <p:nvSpPr>
              <p:cNvPr id="28" name="Line 53">
                <a:extLst>
                  <a:ext uri="{FF2B5EF4-FFF2-40B4-BE49-F238E27FC236}">
                    <a16:creationId xmlns:a16="http://schemas.microsoft.com/office/drawing/2014/main" id="{8AD0470C-6457-6842-9F1D-9FFD804FD0E0}"/>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29" name="Line 54">
                <a:extLst>
                  <a:ext uri="{FF2B5EF4-FFF2-40B4-BE49-F238E27FC236}">
                    <a16:creationId xmlns:a16="http://schemas.microsoft.com/office/drawing/2014/main" id="{C4F07AE6-3F15-7642-A150-EACD4157EEB6}"/>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5" name="Group 67">
              <a:extLst>
                <a:ext uri="{FF2B5EF4-FFF2-40B4-BE49-F238E27FC236}">
                  <a16:creationId xmlns:a16="http://schemas.microsoft.com/office/drawing/2014/main" id="{4C8D7709-1523-6642-920B-4750C3BF9A4A}"/>
                </a:ext>
              </a:extLst>
            </p:cNvPr>
            <p:cNvGrpSpPr>
              <a:grpSpLocks/>
            </p:cNvGrpSpPr>
            <p:nvPr/>
          </p:nvGrpSpPr>
          <p:grpSpPr bwMode="auto">
            <a:xfrm>
              <a:off x="7023409" y="639336"/>
              <a:ext cx="3048000" cy="3124200"/>
              <a:chOff x="1728" y="1632"/>
              <a:chExt cx="1920" cy="1968"/>
            </a:xfrm>
          </p:grpSpPr>
          <p:grpSp>
            <p:nvGrpSpPr>
              <p:cNvPr id="16" name="Group 66">
                <a:extLst>
                  <a:ext uri="{FF2B5EF4-FFF2-40B4-BE49-F238E27FC236}">
                    <a16:creationId xmlns:a16="http://schemas.microsoft.com/office/drawing/2014/main" id="{5C4BFD08-7F31-D644-945E-080C3AC7630E}"/>
                  </a:ext>
                </a:extLst>
              </p:cNvPr>
              <p:cNvGrpSpPr>
                <a:grpSpLocks/>
              </p:cNvGrpSpPr>
              <p:nvPr/>
            </p:nvGrpSpPr>
            <p:grpSpPr bwMode="auto">
              <a:xfrm>
                <a:off x="1728" y="1632"/>
                <a:ext cx="288" cy="336"/>
                <a:chOff x="1728" y="1632"/>
                <a:chExt cx="288" cy="336"/>
              </a:xfrm>
            </p:grpSpPr>
            <p:sp>
              <p:nvSpPr>
                <p:cNvPr id="26" name="Line 56">
                  <a:extLst>
                    <a:ext uri="{FF2B5EF4-FFF2-40B4-BE49-F238E27FC236}">
                      <a16:creationId xmlns:a16="http://schemas.microsoft.com/office/drawing/2014/main" id="{772C0BEE-5C1D-8A4B-9268-6022EE065EAF}"/>
                    </a:ext>
                  </a:extLst>
                </p:cNvPr>
                <p:cNvSpPr>
                  <a:spLocks noChangeShapeType="1"/>
                </p:cNvSpPr>
                <p:nvPr/>
              </p:nvSpPr>
              <p:spPr bwMode="auto">
                <a:xfrm>
                  <a:off x="1728" y="1632"/>
                  <a:ext cx="0" cy="336"/>
                </a:xfrm>
                <a:prstGeom prst="line">
                  <a:avLst/>
                </a:prstGeom>
                <a:noFill/>
                <a:ln w="28575">
                  <a:solidFill>
                    <a:schemeClr val="tx1"/>
                  </a:solidFill>
                  <a:round/>
                  <a:headEnd type="triangle" w="med" len="lg"/>
                  <a:tailEnd/>
                </a:ln>
              </p:spPr>
              <p:txBody>
                <a:bodyPr/>
                <a:lstStyle/>
                <a:p>
                  <a:endParaRPr lang="zh-CN" altLang="en-US" sz="2400"/>
                </a:p>
              </p:txBody>
            </p:sp>
            <p:sp>
              <p:nvSpPr>
                <p:cNvPr id="27" name="Line 57">
                  <a:extLst>
                    <a:ext uri="{FF2B5EF4-FFF2-40B4-BE49-F238E27FC236}">
                      <a16:creationId xmlns:a16="http://schemas.microsoft.com/office/drawing/2014/main" id="{B15BD332-BDC0-EA46-A981-3C0ABA7DD2DA}"/>
                    </a:ext>
                  </a:extLst>
                </p:cNvPr>
                <p:cNvSpPr>
                  <a:spLocks noChangeShapeType="1"/>
                </p:cNvSpPr>
                <p:nvPr/>
              </p:nvSpPr>
              <p:spPr bwMode="auto">
                <a:xfrm flipH="1">
                  <a:off x="1728" y="1968"/>
                  <a:ext cx="288" cy="0"/>
                </a:xfrm>
                <a:prstGeom prst="line">
                  <a:avLst/>
                </a:prstGeom>
                <a:noFill/>
                <a:ln w="28575">
                  <a:solidFill>
                    <a:schemeClr val="tx1"/>
                  </a:solidFill>
                  <a:round/>
                  <a:headEnd type="triangle" w="med" len="lg"/>
                  <a:tailEnd/>
                </a:ln>
              </p:spPr>
              <p:txBody>
                <a:bodyPr/>
                <a:lstStyle/>
                <a:p>
                  <a:endParaRPr lang="zh-CN" altLang="en-US" sz="2400"/>
                </a:p>
              </p:txBody>
            </p:sp>
          </p:grpSp>
          <p:grpSp>
            <p:nvGrpSpPr>
              <p:cNvPr id="17" name="Group 65">
                <a:extLst>
                  <a:ext uri="{FF2B5EF4-FFF2-40B4-BE49-F238E27FC236}">
                    <a16:creationId xmlns:a16="http://schemas.microsoft.com/office/drawing/2014/main" id="{A9D08FF5-A5F5-BA4D-80AA-8DABE2A1FE6D}"/>
                  </a:ext>
                </a:extLst>
              </p:cNvPr>
              <p:cNvGrpSpPr>
                <a:grpSpLocks/>
              </p:cNvGrpSpPr>
              <p:nvPr/>
            </p:nvGrpSpPr>
            <p:grpSpPr bwMode="auto">
              <a:xfrm>
                <a:off x="2256" y="2160"/>
                <a:ext cx="288" cy="336"/>
                <a:chOff x="2256" y="2160"/>
                <a:chExt cx="288" cy="336"/>
              </a:xfrm>
            </p:grpSpPr>
            <p:sp>
              <p:nvSpPr>
                <p:cNvPr id="24" name="Line 58">
                  <a:extLst>
                    <a:ext uri="{FF2B5EF4-FFF2-40B4-BE49-F238E27FC236}">
                      <a16:creationId xmlns:a16="http://schemas.microsoft.com/office/drawing/2014/main" id="{65673813-00B5-EE41-A27F-7A016225C3CD}"/>
                    </a:ext>
                  </a:extLst>
                </p:cNvPr>
                <p:cNvSpPr>
                  <a:spLocks noChangeShapeType="1"/>
                </p:cNvSpPr>
                <p:nvPr/>
              </p:nvSpPr>
              <p:spPr bwMode="auto">
                <a:xfrm flipH="1">
                  <a:off x="2256" y="2496"/>
                  <a:ext cx="288" cy="0"/>
                </a:xfrm>
                <a:prstGeom prst="line">
                  <a:avLst/>
                </a:prstGeom>
                <a:noFill/>
                <a:ln w="28575">
                  <a:solidFill>
                    <a:schemeClr val="tx1"/>
                  </a:solidFill>
                  <a:round/>
                  <a:headEnd type="triangle" w="med" len="lg"/>
                  <a:tailEnd/>
                </a:ln>
              </p:spPr>
              <p:txBody>
                <a:bodyPr/>
                <a:lstStyle/>
                <a:p>
                  <a:endParaRPr lang="zh-CN" altLang="en-US" sz="2400"/>
                </a:p>
              </p:txBody>
            </p:sp>
            <p:sp>
              <p:nvSpPr>
                <p:cNvPr id="25" name="Line 60">
                  <a:extLst>
                    <a:ext uri="{FF2B5EF4-FFF2-40B4-BE49-F238E27FC236}">
                      <a16:creationId xmlns:a16="http://schemas.microsoft.com/office/drawing/2014/main" id="{A6E6FBE1-9427-614F-AD47-9DD9B3353B83}"/>
                    </a:ext>
                  </a:extLst>
                </p:cNvPr>
                <p:cNvSpPr>
                  <a:spLocks noChangeShapeType="1"/>
                </p:cNvSpPr>
                <p:nvPr/>
              </p:nvSpPr>
              <p:spPr bwMode="auto">
                <a:xfrm>
                  <a:off x="2256" y="2160"/>
                  <a:ext cx="0" cy="336"/>
                </a:xfrm>
                <a:prstGeom prst="line">
                  <a:avLst/>
                </a:prstGeom>
                <a:noFill/>
                <a:ln w="28575">
                  <a:solidFill>
                    <a:schemeClr val="tx1"/>
                  </a:solidFill>
                  <a:round/>
                  <a:headEnd type="triangle" w="med" len="lg"/>
                  <a:tailEnd/>
                </a:ln>
              </p:spPr>
              <p:txBody>
                <a:bodyPr/>
                <a:lstStyle/>
                <a:p>
                  <a:endParaRPr lang="zh-CN" altLang="en-US" sz="2400"/>
                </a:p>
              </p:txBody>
            </p:sp>
          </p:grpSp>
          <p:grpSp>
            <p:nvGrpSpPr>
              <p:cNvPr id="18" name="Group 64">
                <a:extLst>
                  <a:ext uri="{FF2B5EF4-FFF2-40B4-BE49-F238E27FC236}">
                    <a16:creationId xmlns:a16="http://schemas.microsoft.com/office/drawing/2014/main" id="{81A47A98-4965-9147-8597-835091295F7A}"/>
                  </a:ext>
                </a:extLst>
              </p:cNvPr>
              <p:cNvGrpSpPr>
                <a:grpSpLocks/>
              </p:cNvGrpSpPr>
              <p:nvPr/>
            </p:nvGrpSpPr>
            <p:grpSpPr bwMode="auto">
              <a:xfrm>
                <a:off x="2736" y="2688"/>
                <a:ext cx="336" cy="384"/>
                <a:chOff x="2736" y="2688"/>
                <a:chExt cx="336" cy="384"/>
              </a:xfrm>
            </p:grpSpPr>
            <p:sp>
              <p:nvSpPr>
                <p:cNvPr id="22" name="Line 59">
                  <a:extLst>
                    <a:ext uri="{FF2B5EF4-FFF2-40B4-BE49-F238E27FC236}">
                      <a16:creationId xmlns:a16="http://schemas.microsoft.com/office/drawing/2014/main" id="{0B33CEAF-29DD-BE42-9A34-09668FBB2801}"/>
                    </a:ext>
                  </a:extLst>
                </p:cNvPr>
                <p:cNvSpPr>
                  <a:spLocks noChangeShapeType="1"/>
                </p:cNvSpPr>
                <p:nvPr/>
              </p:nvSpPr>
              <p:spPr bwMode="auto">
                <a:xfrm flipH="1" flipV="1">
                  <a:off x="2736" y="3072"/>
                  <a:ext cx="336" cy="0"/>
                </a:xfrm>
                <a:prstGeom prst="line">
                  <a:avLst/>
                </a:prstGeom>
                <a:noFill/>
                <a:ln w="28575">
                  <a:solidFill>
                    <a:schemeClr val="tx1"/>
                  </a:solidFill>
                  <a:round/>
                  <a:headEnd type="triangle" w="med" len="lg"/>
                  <a:tailEnd/>
                </a:ln>
              </p:spPr>
              <p:txBody>
                <a:bodyPr/>
                <a:lstStyle/>
                <a:p>
                  <a:endParaRPr lang="zh-CN" altLang="en-US" sz="2400"/>
                </a:p>
              </p:txBody>
            </p:sp>
            <p:sp>
              <p:nvSpPr>
                <p:cNvPr id="23" name="Line 61">
                  <a:extLst>
                    <a:ext uri="{FF2B5EF4-FFF2-40B4-BE49-F238E27FC236}">
                      <a16:creationId xmlns:a16="http://schemas.microsoft.com/office/drawing/2014/main" id="{3F6BA36E-29AD-EC42-AD3C-88E5B3F3845E}"/>
                    </a:ext>
                  </a:extLst>
                </p:cNvPr>
                <p:cNvSpPr>
                  <a:spLocks noChangeShapeType="1"/>
                </p:cNvSpPr>
                <p:nvPr/>
              </p:nvSpPr>
              <p:spPr bwMode="auto">
                <a:xfrm>
                  <a:off x="2736" y="2688"/>
                  <a:ext cx="0" cy="384"/>
                </a:xfrm>
                <a:prstGeom prst="line">
                  <a:avLst/>
                </a:prstGeom>
                <a:noFill/>
                <a:ln w="28575">
                  <a:solidFill>
                    <a:schemeClr val="tx1"/>
                  </a:solidFill>
                  <a:round/>
                  <a:headEnd type="triangle" w="med" len="lg"/>
                  <a:tailEnd/>
                </a:ln>
              </p:spPr>
              <p:txBody>
                <a:bodyPr/>
                <a:lstStyle/>
                <a:p>
                  <a:endParaRPr lang="zh-CN" altLang="en-US" sz="2400"/>
                </a:p>
              </p:txBody>
            </p:sp>
          </p:grpSp>
          <p:grpSp>
            <p:nvGrpSpPr>
              <p:cNvPr id="19" name="Group 63">
                <a:extLst>
                  <a:ext uri="{FF2B5EF4-FFF2-40B4-BE49-F238E27FC236}">
                    <a16:creationId xmlns:a16="http://schemas.microsoft.com/office/drawing/2014/main" id="{B6B34519-4DA9-0248-936B-7AD9360BFEB1}"/>
                  </a:ext>
                </a:extLst>
              </p:cNvPr>
              <p:cNvGrpSpPr>
                <a:grpSpLocks/>
              </p:cNvGrpSpPr>
              <p:nvPr/>
            </p:nvGrpSpPr>
            <p:grpSpPr bwMode="auto">
              <a:xfrm>
                <a:off x="3360" y="3216"/>
                <a:ext cx="288" cy="384"/>
                <a:chOff x="3360" y="3216"/>
                <a:chExt cx="288" cy="384"/>
              </a:xfrm>
            </p:grpSpPr>
            <p:sp>
              <p:nvSpPr>
                <p:cNvPr id="20" name="Line 55">
                  <a:extLst>
                    <a:ext uri="{FF2B5EF4-FFF2-40B4-BE49-F238E27FC236}">
                      <a16:creationId xmlns:a16="http://schemas.microsoft.com/office/drawing/2014/main" id="{5D47D56F-0DC5-554C-A92B-B8634EC8CA02}"/>
                    </a:ext>
                  </a:extLst>
                </p:cNvPr>
                <p:cNvSpPr>
                  <a:spLocks noChangeShapeType="1"/>
                </p:cNvSpPr>
                <p:nvPr/>
              </p:nvSpPr>
              <p:spPr bwMode="auto">
                <a:xfrm flipH="1">
                  <a:off x="3360" y="3600"/>
                  <a:ext cx="288" cy="0"/>
                </a:xfrm>
                <a:prstGeom prst="line">
                  <a:avLst/>
                </a:prstGeom>
                <a:noFill/>
                <a:ln w="28575">
                  <a:solidFill>
                    <a:schemeClr val="tx1"/>
                  </a:solidFill>
                  <a:round/>
                  <a:headEnd/>
                  <a:tailEnd/>
                </a:ln>
              </p:spPr>
              <p:txBody>
                <a:bodyPr/>
                <a:lstStyle/>
                <a:p>
                  <a:endParaRPr lang="zh-CN" altLang="en-US" sz="2400"/>
                </a:p>
              </p:txBody>
            </p:sp>
            <p:sp>
              <p:nvSpPr>
                <p:cNvPr id="21" name="Line 62">
                  <a:extLst>
                    <a:ext uri="{FF2B5EF4-FFF2-40B4-BE49-F238E27FC236}">
                      <a16:creationId xmlns:a16="http://schemas.microsoft.com/office/drawing/2014/main" id="{4FFF8A50-DB36-8741-9ED0-FA84CD70EA37}"/>
                    </a:ext>
                  </a:extLst>
                </p:cNvPr>
                <p:cNvSpPr>
                  <a:spLocks noChangeShapeType="1"/>
                </p:cNvSpPr>
                <p:nvPr/>
              </p:nvSpPr>
              <p:spPr bwMode="auto">
                <a:xfrm>
                  <a:off x="3360" y="3216"/>
                  <a:ext cx="0" cy="384"/>
                </a:xfrm>
                <a:prstGeom prst="line">
                  <a:avLst/>
                </a:prstGeom>
                <a:noFill/>
                <a:ln w="28575">
                  <a:solidFill>
                    <a:schemeClr val="tx1"/>
                  </a:solidFill>
                  <a:round/>
                  <a:headEnd type="triangle" w="med" len="lg"/>
                  <a:tailEnd/>
                </a:ln>
              </p:spPr>
              <p:txBody>
                <a:bodyPr/>
                <a:lstStyle/>
                <a:p>
                  <a:endParaRPr lang="zh-CN" altLang="en-US" sz="2400"/>
                </a:p>
              </p:txBody>
            </p:sp>
          </p:grpSp>
        </p:grpSp>
      </p:grpSp>
      <p:sp>
        <p:nvSpPr>
          <p:cNvPr id="36" name="TextBox 5">
            <a:extLst>
              <a:ext uri="{FF2B5EF4-FFF2-40B4-BE49-F238E27FC236}">
                <a16:creationId xmlns:a16="http://schemas.microsoft.com/office/drawing/2014/main" id="{158658F9-80BB-894F-92C4-E11D385C4CB5}"/>
              </a:ext>
            </a:extLst>
          </p:cNvPr>
          <p:cNvSpPr txBox="1">
            <a:spLocks noChangeArrowheads="1"/>
          </p:cNvSpPr>
          <p:nvPr/>
        </p:nvSpPr>
        <p:spPr bwMode="auto">
          <a:xfrm>
            <a:off x="6858000" y="6664410"/>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2953104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a:extLst>
              <a:ext uri="{FF2B5EF4-FFF2-40B4-BE49-F238E27FC236}">
                <a16:creationId xmlns:a16="http://schemas.microsoft.com/office/drawing/2014/main" id="{DAE3CC6A-1C26-E749-B200-261E4AEF2F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93915DCB-020F-0143-8A65-2CE50F74686B}" type="slidenum">
              <a:rPr lang="en-US" altLang="en-US" sz="1400"/>
              <a:pPr>
                <a:spcBef>
                  <a:spcPct val="0"/>
                </a:spcBef>
                <a:buFontTx/>
                <a:buNone/>
              </a:pPr>
              <a:t>12</a:t>
            </a:fld>
            <a:endParaRPr lang="en-US" altLang="en-US" sz="1400"/>
          </a:p>
        </p:txBody>
      </p:sp>
      <p:sp>
        <p:nvSpPr>
          <p:cNvPr id="45057" name="Title 1">
            <a:extLst>
              <a:ext uri="{FF2B5EF4-FFF2-40B4-BE49-F238E27FC236}">
                <a16:creationId xmlns:a16="http://schemas.microsoft.com/office/drawing/2014/main" id="{83CD3CA1-9826-424B-9D29-1C611A351A90}"/>
              </a:ext>
            </a:extLst>
          </p:cNvPr>
          <p:cNvSpPr>
            <a:spLocks noGrp="1" noChangeArrowheads="1"/>
          </p:cNvSpPr>
          <p:nvPr>
            <p:ph type="title" idx="4294967295"/>
          </p:nvPr>
        </p:nvSpPr>
        <p:spPr>
          <a:xfrm>
            <a:off x="0" y="0"/>
            <a:ext cx="12004895" cy="1252538"/>
          </a:xfrm>
        </p:spPr>
        <p:txBody>
          <a:bodyPr>
            <a:normAutofit fontScale="90000"/>
          </a:bodyPr>
          <a:lstStyle/>
          <a:p>
            <a:r>
              <a:rPr lang="en-US" altLang="en-US" dirty="0">
                <a:ea typeface="ＭＳ Ｐゴシック" panose="020B0600070205080204" pitchFamily="34" charset="-128"/>
              </a:rPr>
              <a:t>How Well do Plan-and-Document Processes Work?</a:t>
            </a:r>
          </a:p>
        </p:txBody>
      </p:sp>
      <p:sp>
        <p:nvSpPr>
          <p:cNvPr id="45058" name="Content Placeholder 2">
            <a:extLst>
              <a:ext uri="{FF2B5EF4-FFF2-40B4-BE49-F238E27FC236}">
                <a16:creationId xmlns:a16="http://schemas.microsoft.com/office/drawing/2014/main" id="{AAD18805-EC96-6240-BA41-BCC0DA1F3A8E}"/>
              </a:ext>
            </a:extLst>
          </p:cNvPr>
          <p:cNvSpPr>
            <a:spLocks noGrp="1" noChangeArrowheads="1"/>
          </p:cNvSpPr>
          <p:nvPr>
            <p:ph idx="4294967295"/>
          </p:nvPr>
        </p:nvSpPr>
        <p:spPr>
          <a:xfrm>
            <a:off x="1626499" y="1143646"/>
            <a:ext cx="10972800" cy="4625975"/>
          </a:xfrm>
        </p:spPr>
        <p:txBody>
          <a:bodyPr/>
          <a:lstStyle/>
          <a:p>
            <a:r>
              <a:rPr lang="en-US" altLang="en-US" dirty="0">
                <a:ea typeface="ＭＳ Ｐゴシック" panose="020B0600070205080204" pitchFamily="34" charset="-128"/>
              </a:rPr>
              <a:t>IEEE Spectrum </a:t>
            </a:r>
            <a:r>
              <a:rPr lang="ja-JP" altLang="en-US">
                <a:ea typeface="ＭＳ Ｐゴシック" panose="020B0600070205080204" pitchFamily="34" charset="-128"/>
              </a:rPr>
              <a:t>“</a:t>
            </a:r>
            <a:r>
              <a:rPr lang="en-US" altLang="ja-JP" dirty="0">
                <a:ea typeface="ＭＳ Ｐゴシック" panose="020B0600070205080204" pitchFamily="34" charset="-128"/>
              </a:rPr>
              <a:t>Software Wall of Shame</a:t>
            </a:r>
            <a:r>
              <a:rPr lang="ja-JP" altLang="en-US">
                <a:ea typeface="ＭＳ Ｐゴシック" panose="020B0600070205080204" pitchFamily="34" charset="-128"/>
              </a:rPr>
              <a:t>”</a:t>
            </a:r>
            <a:endParaRPr lang="en-US" altLang="ja-JP" dirty="0">
              <a:ea typeface="ＭＳ Ｐゴシック" panose="020B0600070205080204" pitchFamily="34" charset="-128"/>
            </a:endParaRPr>
          </a:p>
          <a:p>
            <a:pPr lvl="1"/>
            <a:r>
              <a:rPr lang="en-US" altLang="en-US" dirty="0">
                <a:ea typeface="ＭＳ Ｐゴシック" panose="020B0600070205080204" pitchFamily="34" charset="-128"/>
              </a:rPr>
              <a:t>31 projects: lost $17B</a:t>
            </a:r>
          </a:p>
          <a:p>
            <a:pPr lvl="1"/>
            <a:endParaRPr lang="en-US" altLang="en-US" dirty="0">
              <a:ea typeface="ＭＳ Ｐゴシック" panose="020B0600070205080204" pitchFamily="34" charset="-128"/>
            </a:endParaRPr>
          </a:p>
        </p:txBody>
      </p:sp>
      <p:sp>
        <p:nvSpPr>
          <p:cNvPr id="76805" name="TextBox 4">
            <a:extLst>
              <a:ext uri="{FF2B5EF4-FFF2-40B4-BE49-F238E27FC236}">
                <a16:creationId xmlns:a16="http://schemas.microsoft.com/office/drawing/2014/main" id="{09105BA2-3944-0445-A01C-C9F0A1533D7E}"/>
              </a:ext>
            </a:extLst>
          </p:cNvPr>
          <p:cNvSpPr txBox="1">
            <a:spLocks noChangeArrowheads="1"/>
          </p:cNvSpPr>
          <p:nvPr/>
        </p:nvSpPr>
        <p:spPr bwMode="auto">
          <a:xfrm>
            <a:off x="1676400" y="5867400"/>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eaLnBrk="1" hangingPunct="1">
              <a:spcBef>
                <a:spcPct val="0"/>
              </a:spcBef>
              <a:buFontTx/>
              <a:buNone/>
            </a:pPr>
            <a:r>
              <a:rPr lang="en-US" altLang="en-US" sz="1000">
                <a:latin typeface="Arial" panose="020B0604020202020204" pitchFamily="34" charset="0"/>
              </a:rPr>
              <a:t>(from </a:t>
            </a:r>
            <a:r>
              <a:rPr lang="en-US" altLang="en-US" sz="1000" i="1">
                <a:latin typeface="Arial" panose="020B0604020202020204" pitchFamily="34" charset="0"/>
              </a:rPr>
              <a:t>Engineering Software as a Service </a:t>
            </a:r>
            <a:r>
              <a:rPr lang="en-US" altLang="en-US" sz="1000">
                <a:latin typeface="Arial" panose="020B0604020202020204" pitchFamily="34" charset="0"/>
              </a:rPr>
              <a:t>by Armando Fox and David Patterson, used with permission)</a:t>
            </a:r>
          </a:p>
        </p:txBody>
      </p:sp>
      <p:pic>
        <p:nvPicPr>
          <p:cNvPr id="76806" name="Picture 5" descr="SoftwareProjectsSurveys.pdf">
            <a:extLst>
              <a:ext uri="{FF2B5EF4-FFF2-40B4-BE49-F238E27FC236}">
                <a16:creationId xmlns:a16="http://schemas.microsoft.com/office/drawing/2014/main" id="{E4F9EAFF-9334-914A-879C-7B7AB4A5A2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447926"/>
            <a:ext cx="6992938"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64900CA-EC85-1E4B-AA7E-F00361732FE4}"/>
              </a:ext>
            </a:extLst>
          </p:cNvPr>
          <p:cNvSpPr txBox="1">
            <a:spLocks noChangeArrowheads="1"/>
          </p:cNvSpPr>
          <p:nvPr/>
        </p:nvSpPr>
        <p:spPr bwMode="auto">
          <a:xfrm>
            <a:off x="2480662" y="4388224"/>
            <a:ext cx="560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3X</a:t>
            </a:r>
          </a:p>
        </p:txBody>
      </p:sp>
      <p:sp>
        <p:nvSpPr>
          <p:cNvPr id="8" name="TextBox 7">
            <a:extLst>
              <a:ext uri="{FF2B5EF4-FFF2-40B4-BE49-F238E27FC236}">
                <a16:creationId xmlns:a16="http://schemas.microsoft.com/office/drawing/2014/main" id="{F79E7DFE-794A-FF45-921C-551D3D944836}"/>
              </a:ext>
            </a:extLst>
          </p:cNvPr>
          <p:cNvSpPr txBox="1">
            <a:spLocks noChangeArrowheads="1"/>
          </p:cNvSpPr>
          <p:nvPr/>
        </p:nvSpPr>
        <p:spPr bwMode="auto">
          <a:xfrm>
            <a:off x="8001000" y="4876800"/>
            <a:ext cx="2971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3</a:t>
            </a:r>
            <a:r>
              <a:rPr lang="zh-CN" altLang="en-US" sz="2400" dirty="0">
                <a:latin typeface="Arial" panose="020B0604020202020204" pitchFamily="34" charset="0"/>
              </a:rPr>
              <a:t> </a:t>
            </a:r>
            <a:r>
              <a:rPr lang="en-US" altLang="zh-CN" sz="2400" dirty="0">
                <a:latin typeface="Arial" panose="020B0604020202020204" pitchFamily="34" charset="0"/>
              </a:rPr>
              <a:t>out</a:t>
            </a:r>
            <a:r>
              <a:rPr lang="zh-CN" altLang="en-US" sz="2400" dirty="0">
                <a:latin typeface="Arial" panose="020B0604020202020204" pitchFamily="34" charset="0"/>
              </a:rPr>
              <a:t> </a:t>
            </a:r>
            <a:r>
              <a:rPr lang="en-US" altLang="zh-CN" sz="2400" dirty="0">
                <a:latin typeface="Arial" panose="020B0604020202020204" pitchFamily="34" charset="0"/>
              </a:rPr>
              <a:t>of</a:t>
            </a:r>
            <a:r>
              <a:rPr lang="zh-CN" altLang="en-US" sz="2400" dirty="0">
                <a:latin typeface="Arial" panose="020B0604020202020204" pitchFamily="34" charset="0"/>
              </a:rPr>
              <a:t> </a:t>
            </a:r>
            <a:r>
              <a:rPr lang="en-US" altLang="en-US" sz="2400" dirty="0">
                <a:latin typeface="Arial" panose="020B0604020202020204" pitchFamily="34" charset="0"/>
              </a:rPr>
              <a:t>~500 new</a:t>
            </a:r>
            <a:r>
              <a:rPr lang="zh-CN" altLang="en-US" sz="2400" dirty="0">
                <a:latin typeface="Arial" panose="020B0604020202020204" pitchFamily="34" charset="0"/>
              </a:rPr>
              <a:t> </a:t>
            </a:r>
            <a:r>
              <a:rPr lang="en-US" altLang="en-US" sz="2400" dirty="0">
                <a:latin typeface="Arial" panose="020B0604020202020204" pitchFamily="34" charset="0"/>
              </a:rPr>
              <a:t>development projects on time and budget</a:t>
            </a:r>
          </a:p>
        </p:txBody>
      </p:sp>
      <p:sp>
        <p:nvSpPr>
          <p:cNvPr id="9" name="TextBox 5">
            <a:extLst>
              <a:ext uri="{FF2B5EF4-FFF2-40B4-BE49-F238E27FC236}">
                <a16:creationId xmlns:a16="http://schemas.microsoft.com/office/drawing/2014/main" id="{4C1CD735-970A-A646-B812-5C5C98882A8A}"/>
              </a:ext>
            </a:extLst>
          </p:cNvPr>
          <p:cNvSpPr txBox="1">
            <a:spLocks noChangeArrowheads="1"/>
          </p:cNvSpPr>
          <p:nvPr/>
        </p:nvSpPr>
        <p:spPr bwMode="auto">
          <a:xfrm>
            <a:off x="6858000" y="6656726"/>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
        <p:nvSpPr>
          <p:cNvPr id="2" name="TextBox 1">
            <a:extLst>
              <a:ext uri="{FF2B5EF4-FFF2-40B4-BE49-F238E27FC236}">
                <a16:creationId xmlns:a16="http://schemas.microsoft.com/office/drawing/2014/main" id="{4BDBBD75-9220-1949-9023-EBA50072AE09}"/>
              </a:ext>
            </a:extLst>
          </p:cNvPr>
          <p:cNvSpPr txBox="1"/>
          <p:nvPr/>
        </p:nvSpPr>
        <p:spPr>
          <a:xfrm>
            <a:off x="6347011" y="2251422"/>
            <a:ext cx="407163" cy="369332"/>
          </a:xfrm>
          <a:prstGeom prst="rect">
            <a:avLst/>
          </a:prstGeom>
          <a:noFill/>
        </p:spPr>
        <p:txBody>
          <a:bodyPr wrap="none" rtlCol="0">
            <a:spAutoFit/>
          </a:bodyPr>
          <a:lstStyle/>
          <a:p>
            <a:r>
              <a:rPr lang="en-US" altLang="zh-CN" dirty="0"/>
              <a:t>250</a:t>
            </a:r>
            <a:endParaRPr lang="en-US" dirty="0"/>
          </a:p>
        </p:txBody>
      </p:sp>
      <p:sp>
        <p:nvSpPr>
          <p:cNvPr id="11" name="TextBox 10">
            <a:extLst>
              <a:ext uri="{FF2B5EF4-FFF2-40B4-BE49-F238E27FC236}">
                <a16:creationId xmlns:a16="http://schemas.microsoft.com/office/drawing/2014/main" id="{9DA78F49-18B4-2D45-B8B1-BC07C8055035}"/>
              </a:ext>
            </a:extLst>
          </p:cNvPr>
          <p:cNvSpPr txBox="1"/>
          <p:nvPr/>
        </p:nvSpPr>
        <p:spPr>
          <a:xfrm>
            <a:off x="4378618" y="4586088"/>
            <a:ext cx="616515" cy="369332"/>
          </a:xfrm>
          <a:prstGeom prst="rect">
            <a:avLst/>
          </a:prstGeom>
          <a:noFill/>
        </p:spPr>
        <p:txBody>
          <a:bodyPr wrap="none" rtlCol="0">
            <a:spAutoFit/>
          </a:bodyPr>
          <a:lstStyle/>
          <a:p>
            <a:r>
              <a:rPr lang="en-US" altLang="zh-CN" dirty="0"/>
              <a:t>1027</a:t>
            </a:r>
            <a:endParaRPr lang="en-US" dirty="0"/>
          </a:p>
        </p:txBody>
      </p:sp>
    </p:spTree>
    <p:extLst>
      <p:ext uri="{BB962C8B-B14F-4D97-AF65-F5344CB8AC3E}">
        <p14:creationId xmlns:p14="http://schemas.microsoft.com/office/powerpoint/2010/main" val="3826455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P spid="7" grpId="0"/>
      <p:bldP spid="8" grpId="0"/>
      <p:bldP spid="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3">
            <a:extLst>
              <a:ext uri="{FF2B5EF4-FFF2-40B4-BE49-F238E27FC236}">
                <a16:creationId xmlns:a16="http://schemas.microsoft.com/office/drawing/2014/main" id="{9CDD62D4-7001-FD45-B63D-1E938A9D85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C9EEDDF8-9BE5-EB41-88D8-CE86F5C7D4F2}" type="slidenum">
              <a:rPr lang="en-US" altLang="en-US" sz="1400"/>
              <a:pPr>
                <a:spcBef>
                  <a:spcPct val="0"/>
                </a:spcBef>
                <a:buFontTx/>
                <a:buNone/>
              </a:pPr>
              <a:t>13</a:t>
            </a:fld>
            <a:endParaRPr lang="en-US" altLang="en-US" sz="1400"/>
          </a:p>
        </p:txBody>
      </p:sp>
      <p:sp>
        <p:nvSpPr>
          <p:cNvPr id="47105" name="Title 1">
            <a:extLst>
              <a:ext uri="{FF2B5EF4-FFF2-40B4-BE49-F238E27FC236}">
                <a16:creationId xmlns:a16="http://schemas.microsoft.com/office/drawing/2014/main" id="{B3768A00-8AF2-1648-ACD9-B0EA917D4CAE}"/>
              </a:ext>
            </a:extLst>
          </p:cNvPr>
          <p:cNvSpPr>
            <a:spLocks noGrp="1" noChangeArrowheads="1"/>
          </p:cNvSpPr>
          <p:nvPr>
            <p:ph type="title" idx="4294967295"/>
          </p:nvPr>
        </p:nvSpPr>
        <p:spPr>
          <a:xfrm>
            <a:off x="0" y="155575"/>
            <a:ext cx="10972800" cy="1252538"/>
          </a:xfrm>
        </p:spPr>
        <p:txBody>
          <a:bodyPr/>
          <a:lstStyle/>
          <a:p>
            <a:r>
              <a:rPr lang="en-US" altLang="en-US">
                <a:ea typeface="ＭＳ Ｐゴシック" panose="020B0600070205080204" pitchFamily="34" charset="-128"/>
              </a:rPr>
              <a:t>How to deal with change?</a:t>
            </a:r>
          </a:p>
        </p:txBody>
      </p:sp>
      <p:sp>
        <p:nvSpPr>
          <p:cNvPr id="64515" name="Content Placeholder 2">
            <a:extLst>
              <a:ext uri="{FF2B5EF4-FFF2-40B4-BE49-F238E27FC236}">
                <a16:creationId xmlns:a16="http://schemas.microsoft.com/office/drawing/2014/main" id="{B259BA82-9128-6348-B090-8CFB75758B13}"/>
              </a:ext>
            </a:extLst>
          </p:cNvPr>
          <p:cNvSpPr>
            <a:spLocks noGrp="1" noChangeArrowheads="1"/>
          </p:cNvSpPr>
          <p:nvPr>
            <p:ph idx="4294967295"/>
          </p:nvPr>
        </p:nvSpPr>
        <p:spPr>
          <a:xfrm>
            <a:off x="0" y="1774825"/>
            <a:ext cx="6685808" cy="4625975"/>
          </a:xfrm>
        </p:spPr>
        <p:txBody>
          <a:bodyPr>
            <a:normAutofit fontScale="85000" lnSpcReduction="20000"/>
          </a:bodyPr>
          <a:lstStyle/>
          <a:p>
            <a:pPr>
              <a:lnSpc>
                <a:spcPct val="90000"/>
              </a:lnSpc>
            </a:pPr>
            <a:r>
              <a:rPr lang="en-US" altLang="zh-CN" sz="2800" dirty="0"/>
              <a:t>Software customers and end-users usually find it very difficult to express their real requirements. </a:t>
            </a:r>
          </a:p>
          <a:p>
            <a:pPr>
              <a:lnSpc>
                <a:spcPct val="90000"/>
              </a:lnSpc>
            </a:pPr>
            <a:endParaRPr lang="en-US" altLang="zh-CN" sz="2800" dirty="0"/>
          </a:p>
          <a:p>
            <a:pPr>
              <a:lnSpc>
                <a:spcPct val="90000"/>
              </a:lnSpc>
            </a:pPr>
            <a:r>
              <a:rPr lang="en-US" altLang="zh-CN" sz="2800" dirty="0"/>
              <a:t>Hard to predicate how a system will affect working practices</a:t>
            </a:r>
          </a:p>
          <a:p>
            <a:endParaRPr lang="en-US" altLang="zh-CN" sz="2800" dirty="0">
              <a:ea typeface="宋体" charset="-122"/>
            </a:endParaRPr>
          </a:p>
          <a:p>
            <a:endParaRPr lang="en-US" altLang="ja-JP" sz="2800" i="1" dirty="0">
              <a:ea typeface="ＭＳ Ｐゴシック" panose="020B0600070205080204" pitchFamily="34" charset="-128"/>
            </a:endParaRPr>
          </a:p>
          <a:p>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Plan to throw one [implementation] away; </a:t>
            </a:r>
            <a:br>
              <a:rPr lang="en-US" altLang="ja-JP" sz="2800" i="1" dirty="0">
                <a:ea typeface="ＭＳ Ｐゴシック" panose="020B0600070205080204" pitchFamily="34" charset="-128"/>
              </a:rPr>
            </a:br>
            <a:r>
              <a:rPr lang="en-US" altLang="ja-JP" sz="2800" i="1" dirty="0">
                <a:ea typeface="ＭＳ Ｐゴシック" panose="020B0600070205080204" pitchFamily="34" charset="-128"/>
              </a:rPr>
              <a:t>you will, anyhow</a:t>
            </a:r>
            <a:r>
              <a:rPr lang="en-US" altLang="ja-JP" sz="2800" dirty="0">
                <a:ea typeface="ＭＳ Ｐゴシック" panose="020B0600070205080204" pitchFamily="34" charset="-128"/>
              </a:rPr>
              <a:t>.</a:t>
            </a:r>
            <a:r>
              <a:rPr lang="ja-JP" altLang="en-US" sz="2800">
                <a:ea typeface="ＭＳ Ｐゴシック" panose="020B0600070205080204" pitchFamily="34" charset="-128"/>
              </a:rPr>
              <a:t>”</a:t>
            </a:r>
            <a:r>
              <a:rPr lang="en-US" altLang="ja-JP" sz="2800" dirty="0">
                <a:ea typeface="ＭＳ Ｐゴシック" panose="020B0600070205080204" pitchFamily="34" charset="-128"/>
              </a:rPr>
              <a:t>  </a:t>
            </a:r>
          </a:p>
          <a:p>
            <a:pPr lvl="1">
              <a:buFontTx/>
              <a:buChar char="-"/>
            </a:pPr>
            <a:r>
              <a:rPr lang="en-US" altLang="en-US" sz="2400" dirty="0">
                <a:ea typeface="ＭＳ Ｐゴシック" panose="020B0600070205080204" pitchFamily="34" charset="-128"/>
              </a:rPr>
              <a:t>Fred Brooks, Jr. (1999 Turing Award winner)</a:t>
            </a:r>
          </a:p>
          <a:p>
            <a:pPr lvl="1">
              <a:buFontTx/>
              <a:buChar char="-"/>
            </a:pPr>
            <a:endParaRPr lang="en-US" altLang="en-US" sz="2400" dirty="0">
              <a:ea typeface="ＭＳ Ｐゴシック" panose="020B0600070205080204" pitchFamily="34" charset="-128"/>
            </a:endParaRPr>
          </a:p>
          <a:p>
            <a:r>
              <a:rPr lang="en-US" altLang="en-US" sz="2800" dirty="0">
                <a:ea typeface="ＭＳ Ｐゴシック" panose="020B0600070205080204" pitchFamily="34" charset="-128"/>
              </a:rPr>
              <a:t>Often after build first one, developers learn right way they should have built it</a:t>
            </a:r>
          </a:p>
          <a:p>
            <a:pPr>
              <a:buFontTx/>
              <a:buNone/>
            </a:pPr>
            <a:br>
              <a:rPr lang="en-US" altLang="en-US" sz="2800" dirty="0">
                <a:ea typeface="ＭＳ Ｐゴシック" panose="020B0600070205080204" pitchFamily="34" charset="-128"/>
              </a:rPr>
            </a:br>
            <a:endParaRPr lang="en-US" altLang="en-US" sz="2800" dirty="0">
              <a:ea typeface="ＭＳ Ｐゴシック" panose="020B0600070205080204" pitchFamily="34" charset="-128"/>
            </a:endParaRPr>
          </a:p>
          <a:p>
            <a:endParaRPr lang="en-US" altLang="en-US" sz="2800" dirty="0">
              <a:ea typeface="ＭＳ Ｐゴシック" panose="020B0600070205080204" pitchFamily="34" charset="-128"/>
            </a:endParaRPr>
          </a:p>
        </p:txBody>
      </p:sp>
      <p:pic>
        <p:nvPicPr>
          <p:cNvPr id="47108" name="Picture 4" descr="Fred_Brooks_Small.jpg">
            <a:extLst>
              <a:ext uri="{FF2B5EF4-FFF2-40B4-BE49-F238E27FC236}">
                <a16:creationId xmlns:a16="http://schemas.microsoft.com/office/drawing/2014/main" id="{2B9F9611-FE84-FD4C-A6C9-CCD9225E5C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1" y="1471613"/>
            <a:ext cx="280511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B3588D0-29F4-EA48-B8E3-D8FC3E8D7F98}"/>
              </a:ext>
            </a:extLst>
          </p:cNvPr>
          <p:cNvSpPr txBox="1"/>
          <p:nvPr/>
        </p:nvSpPr>
        <p:spPr>
          <a:xfrm>
            <a:off x="1524000" y="6248400"/>
            <a:ext cx="2362200" cy="577850"/>
          </a:xfrm>
          <a:prstGeom prst="rect">
            <a:avLst/>
          </a:prstGeom>
          <a:noFill/>
        </p:spPr>
        <p:txBody>
          <a:bodyPr>
            <a:spAutoFit/>
          </a:bodyPr>
          <a:lstStyle/>
          <a:p>
            <a:pPr eaLnBrk="1" hangingPunct="1">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sp>
        <p:nvSpPr>
          <p:cNvPr id="7" name="TextBox 5">
            <a:extLst>
              <a:ext uri="{FF2B5EF4-FFF2-40B4-BE49-F238E27FC236}">
                <a16:creationId xmlns:a16="http://schemas.microsoft.com/office/drawing/2014/main" id="{B1153C0F-EE9A-3643-B316-63A96BA7BE95}"/>
              </a:ext>
            </a:extLst>
          </p:cNvPr>
          <p:cNvSpPr txBox="1">
            <a:spLocks noChangeArrowheads="1"/>
          </p:cNvSpPr>
          <p:nvPr/>
        </p:nvSpPr>
        <p:spPr bwMode="auto">
          <a:xfrm>
            <a:off x="6858000" y="6656726"/>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141444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5">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p>
            <a:fld id="{B1FFBE31-B17E-4E1D-8F30-24391EA39579}" type="slidenum">
              <a:rPr lang="en-US" altLang="zh-CN" smtClean="0">
                <a:ea typeface="宋体" charset="-122"/>
              </a:rPr>
              <a:pPr/>
              <a:t>14</a:t>
            </a:fld>
            <a:endParaRPr lang="en-US" altLang="zh-CN">
              <a:ea typeface="宋体" charset="-122"/>
            </a:endParaRPr>
          </a:p>
        </p:txBody>
      </p:sp>
      <p:sp>
        <p:nvSpPr>
          <p:cNvPr id="27651" name="Rectangle 2"/>
          <p:cNvSpPr>
            <a:spLocks noGrp="1" noChangeArrowheads="1"/>
          </p:cNvSpPr>
          <p:nvPr>
            <p:ph type="title"/>
          </p:nvPr>
        </p:nvSpPr>
        <p:spPr/>
        <p:txBody>
          <a:bodyPr>
            <a:normAutofit/>
          </a:bodyPr>
          <a:lstStyle/>
          <a:p>
            <a:pPr eaLnBrk="1" hangingPunct="1"/>
            <a:r>
              <a:rPr lang="en-US" altLang="zh-CN" sz="4000" dirty="0"/>
              <a:t>Evolutionary Process Model – Prototyping</a:t>
            </a:r>
          </a:p>
        </p:txBody>
      </p:sp>
      <p:sp>
        <p:nvSpPr>
          <p:cNvPr id="27652" name="Rectangle 3"/>
          <p:cNvSpPr>
            <a:spLocks noGrp="1" noChangeArrowheads="1"/>
          </p:cNvSpPr>
          <p:nvPr>
            <p:ph type="body" idx="1"/>
          </p:nvPr>
        </p:nvSpPr>
        <p:spPr>
          <a:xfrm>
            <a:off x="609602" y="1775194"/>
            <a:ext cx="8700654" cy="4625609"/>
          </a:xfrm>
        </p:spPr>
        <p:txBody>
          <a:bodyPr>
            <a:normAutofit lnSpcReduction="10000"/>
          </a:bodyPr>
          <a:lstStyle/>
          <a:p>
            <a:pPr>
              <a:lnSpc>
                <a:spcPct val="90000"/>
              </a:lnSpc>
            </a:pPr>
            <a:r>
              <a:rPr lang="en-US" altLang="en-US" sz="2800" dirty="0">
                <a:ea typeface="ＭＳ Ｐゴシック" panose="020B0600070205080204" pitchFamily="34" charset="-128"/>
              </a:rPr>
              <a:t>Can we build software effectively without careful planning and</a:t>
            </a:r>
            <a:r>
              <a:rPr lang="zh-CN" altLang="en-US" sz="2800" dirty="0">
                <a:ea typeface="ＭＳ Ｐゴシック" panose="020B0600070205080204" pitchFamily="34" charset="-128"/>
              </a:rPr>
              <a:t> </a:t>
            </a:r>
            <a:r>
              <a:rPr lang="en-US" altLang="en-US" sz="2800" dirty="0">
                <a:ea typeface="ＭＳ Ｐゴシック" panose="020B0600070205080204" pitchFamily="34" charset="-128"/>
              </a:rPr>
              <a:t>documentation?</a:t>
            </a:r>
          </a:p>
          <a:p>
            <a:pPr>
              <a:lnSpc>
                <a:spcPct val="90000"/>
              </a:lnSpc>
            </a:pPr>
            <a:endParaRPr lang="en-US" altLang="zh-CN" sz="2800" dirty="0"/>
          </a:p>
          <a:p>
            <a:pPr>
              <a:lnSpc>
                <a:spcPct val="90000"/>
              </a:lnSpc>
            </a:pPr>
            <a:r>
              <a:rPr lang="en-US" altLang="zh-CN" sz="2800" dirty="0"/>
              <a:t>Evolutionary</a:t>
            </a:r>
            <a:r>
              <a:rPr lang="zh-CN" altLang="en-US" sz="2800" dirty="0"/>
              <a:t> </a:t>
            </a:r>
            <a:r>
              <a:rPr lang="en-US" altLang="zh-CN" sz="2800" dirty="0"/>
              <a:t>Process</a:t>
            </a:r>
            <a:r>
              <a:rPr lang="zh-CN" altLang="en-US" sz="2800" dirty="0"/>
              <a:t> </a:t>
            </a:r>
            <a:r>
              <a:rPr lang="en-US" altLang="zh-CN" sz="2800" dirty="0"/>
              <a:t>Model:</a:t>
            </a:r>
            <a:r>
              <a:rPr lang="zh-CN" altLang="en-US" sz="2800" dirty="0"/>
              <a:t> </a:t>
            </a:r>
            <a:r>
              <a:rPr lang="en-US" altLang="zh-CN" sz="2800" dirty="0"/>
              <a:t>Enable software engineers to develop </a:t>
            </a:r>
            <a:r>
              <a:rPr lang="en-US" altLang="zh-CN" sz="2800" dirty="0">
                <a:solidFill>
                  <a:srgbClr val="993300"/>
                </a:solidFill>
              </a:rPr>
              <a:t>increasingly</a:t>
            </a:r>
            <a:r>
              <a:rPr lang="en-US" altLang="zh-CN" sz="2800" dirty="0"/>
              <a:t>, </a:t>
            </a:r>
            <a:r>
              <a:rPr lang="en-US" altLang="zh-CN" sz="2800" dirty="0">
                <a:solidFill>
                  <a:srgbClr val="993300"/>
                </a:solidFill>
              </a:rPr>
              <a:t>iteratively</a:t>
            </a:r>
            <a:r>
              <a:rPr lang="en-US" altLang="zh-CN" sz="2800" dirty="0"/>
              <a:t> more complete versions of the software</a:t>
            </a:r>
          </a:p>
          <a:p>
            <a:pPr>
              <a:lnSpc>
                <a:spcPct val="90000"/>
              </a:lnSpc>
            </a:pPr>
            <a:endParaRPr lang="en-US" altLang="zh-CN" sz="2800" dirty="0"/>
          </a:p>
          <a:p>
            <a:pPr>
              <a:lnSpc>
                <a:spcPct val="90000"/>
              </a:lnSpc>
            </a:pPr>
            <a:r>
              <a:rPr lang="en-US" altLang="zh-CN" sz="2800" dirty="0"/>
              <a:t>Prototyping</a:t>
            </a:r>
            <a:r>
              <a:rPr lang="zh-CN" altLang="en-US" sz="2800" dirty="0"/>
              <a:t> </a:t>
            </a:r>
            <a:r>
              <a:rPr lang="en-US" altLang="zh-CN" sz="2800" dirty="0"/>
              <a:t>as</a:t>
            </a:r>
            <a:r>
              <a:rPr lang="zh-CN" altLang="en-US" sz="2800" dirty="0"/>
              <a:t> </a:t>
            </a:r>
            <a:r>
              <a:rPr lang="en-US" altLang="zh-CN" sz="2800" dirty="0"/>
              <a:t>the</a:t>
            </a:r>
            <a:r>
              <a:rPr lang="zh-CN" altLang="en-US" sz="2800" dirty="0"/>
              <a:t> </a:t>
            </a:r>
            <a:r>
              <a:rPr lang="en-US" altLang="zh-CN" sz="2800" dirty="0"/>
              <a:t>methods</a:t>
            </a:r>
            <a:r>
              <a:rPr lang="zh-CN" altLang="en-US" sz="2800" dirty="0"/>
              <a:t> </a:t>
            </a:r>
            <a:r>
              <a:rPr lang="en-US" altLang="zh-CN" sz="2800" dirty="0"/>
              <a:t>for</a:t>
            </a:r>
            <a:r>
              <a:rPr lang="zh-CN" altLang="en-US" sz="2800" dirty="0"/>
              <a:t> </a:t>
            </a:r>
            <a:r>
              <a:rPr lang="en-US" altLang="zh-CN" sz="2800" dirty="0">
                <a:solidFill>
                  <a:srgbClr val="993300"/>
                </a:solidFill>
              </a:rPr>
              <a:t>requirement</a:t>
            </a:r>
            <a:r>
              <a:rPr lang="zh-CN" altLang="en-US" sz="2800" dirty="0">
                <a:solidFill>
                  <a:srgbClr val="993300"/>
                </a:solidFill>
              </a:rPr>
              <a:t> </a:t>
            </a:r>
            <a:r>
              <a:rPr lang="en-US" altLang="zh-CN" sz="2800" dirty="0">
                <a:solidFill>
                  <a:srgbClr val="993300"/>
                </a:solidFill>
              </a:rPr>
              <a:t>analysis</a:t>
            </a:r>
          </a:p>
          <a:p>
            <a:pPr lvl="1"/>
            <a:r>
              <a:rPr lang="en-GB" altLang="zh-CN" sz="2400" dirty="0"/>
              <a:t>Throw-away prototyping</a:t>
            </a:r>
          </a:p>
          <a:p>
            <a:pPr lvl="1"/>
            <a:r>
              <a:rPr lang="en-GB" altLang="zh-CN" sz="2400" dirty="0"/>
              <a:t>Evolutionary prototyping</a:t>
            </a:r>
          </a:p>
          <a:p>
            <a:endParaRPr lang="en-US" altLang="en-US" sz="2800" dirty="0">
              <a:ea typeface="ＭＳ Ｐゴシック" panose="020B0600070205080204" pitchFamily="34" charset="-128"/>
            </a:endParaRPr>
          </a:p>
          <a:p>
            <a:r>
              <a:rPr lang="en-US" altLang="en-US" sz="2800" dirty="0">
                <a:ea typeface="ＭＳ Ｐゴシック" panose="020B0600070205080204" pitchFamily="34" charset="-128"/>
              </a:rPr>
              <a:t>How to avoid </a:t>
            </a:r>
            <a:r>
              <a:rPr lang="ja-JP" altLang="en-US" sz="2800"/>
              <a:t>“</a:t>
            </a:r>
            <a:r>
              <a:rPr lang="en-US" altLang="ja-JP" sz="2800" dirty="0"/>
              <a:t>just hacking</a:t>
            </a:r>
            <a:r>
              <a:rPr lang="ja-JP" altLang="en-US" sz="2800"/>
              <a:t>”</a:t>
            </a:r>
            <a:r>
              <a:rPr lang="en-US" altLang="ja-JP" sz="2800" dirty="0"/>
              <a:t>?</a:t>
            </a:r>
            <a:endParaRPr lang="en-US" altLang="en-US" sz="2800" dirty="0">
              <a:ea typeface="ＭＳ Ｐゴシック" panose="020B0600070205080204" pitchFamily="34" charset="-128"/>
            </a:endParaRPr>
          </a:p>
          <a:p>
            <a:endParaRPr lang="en-GB" altLang="zh-CN" sz="2800" dirty="0"/>
          </a:p>
          <a:p>
            <a:pPr marL="457200" lvl="1" indent="0" eaLnBrk="1" hangingPunct="1">
              <a:buNone/>
            </a:pPr>
            <a:endParaRPr lang="en-GB" altLang="zh-CN" dirty="0"/>
          </a:p>
        </p:txBody>
      </p:sp>
      <p:pic>
        <p:nvPicPr>
          <p:cNvPr id="5" name="Picture 4">
            <a:extLst>
              <a:ext uri="{FF2B5EF4-FFF2-40B4-BE49-F238E27FC236}">
                <a16:creationId xmlns:a16="http://schemas.microsoft.com/office/drawing/2014/main" id="{AE8F146B-591C-924B-9C1C-1B80BFF76199}"/>
              </a:ext>
            </a:extLst>
          </p:cNvPr>
          <p:cNvPicPr>
            <a:picLocks noChangeAspect="1"/>
          </p:cNvPicPr>
          <p:nvPr/>
        </p:nvPicPr>
        <p:blipFill>
          <a:blip r:embed="rId3"/>
          <a:stretch>
            <a:fillRect/>
          </a:stretch>
        </p:blipFill>
        <p:spPr>
          <a:xfrm>
            <a:off x="9321987" y="2698958"/>
            <a:ext cx="2709583" cy="3612777"/>
          </a:xfrm>
          <a:prstGeom prst="rect">
            <a:avLst/>
          </a:prstGeom>
        </p:spPr>
      </p:pic>
    </p:spTree>
    <p:extLst>
      <p:ext uri="{BB962C8B-B14F-4D97-AF65-F5344CB8AC3E}">
        <p14:creationId xmlns:p14="http://schemas.microsoft.com/office/powerpoint/2010/main" val="223013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p:txBody>
          <a:bodyPr/>
          <a:lstStyle/>
          <a:p>
            <a:r>
              <a:rPr lang="en-US" altLang="en-US" dirty="0">
                <a:ea typeface="ＭＳ Ｐゴシック" panose="020B0600070205080204" pitchFamily="34" charset="-128"/>
              </a:rPr>
              <a:t>Agile Manifesto</a:t>
            </a:r>
            <a:endParaRPr lang="en-US" altLang="zh-CN" dirty="0"/>
          </a:p>
        </p:txBody>
      </p:sp>
      <p:sp>
        <p:nvSpPr>
          <p:cNvPr id="58372" name="Rectangle 3"/>
          <p:cNvSpPr>
            <a:spLocks noGrp="1" noChangeArrowheads="1"/>
          </p:cNvSpPr>
          <p:nvPr>
            <p:ph idx="1"/>
          </p:nvPr>
        </p:nvSpPr>
        <p:spPr/>
        <p:txBody>
          <a:bodyPr>
            <a:normAutofit/>
          </a:bodyPr>
          <a:lstStyle/>
          <a:p>
            <a:pPr eaLnBrk="1" hangingPunct="1">
              <a:lnSpc>
                <a:spcPct val="80000"/>
              </a:lnSpc>
              <a:buFont typeface="Wingdings" panose="05000000000000000000" pitchFamily="2" charset="2"/>
              <a:buNone/>
            </a:pPr>
            <a:r>
              <a:rPr lang="en-US" altLang="zh-CN" sz="2800" dirty="0">
                <a:latin typeface="Arial" panose="020B0604020202020204" pitchFamily="34" charset="0"/>
              </a:rPr>
              <a:t>“</a:t>
            </a:r>
            <a:r>
              <a:rPr lang="en-US" altLang="zh-CN" sz="2800" dirty="0"/>
              <a:t>We are uncovering better ways of developing software by doing it and helping others do it. Through this work we have come to value:</a:t>
            </a:r>
          </a:p>
          <a:p>
            <a:pPr eaLnBrk="1" hangingPunct="1">
              <a:lnSpc>
                <a:spcPct val="80000"/>
              </a:lnSpc>
              <a:buFont typeface="Wingdings" panose="05000000000000000000" pitchFamily="2" charset="2"/>
              <a:buNone/>
            </a:pPr>
            <a:endParaRPr lang="en-US" altLang="zh-CN" sz="2800" dirty="0"/>
          </a:p>
          <a:p>
            <a:pPr eaLnBrk="1" hangingPunct="1">
              <a:lnSpc>
                <a:spcPct val="80000"/>
              </a:lnSpc>
              <a:buFont typeface="Wingdings" panose="05000000000000000000" pitchFamily="2" charset="2"/>
              <a:buNone/>
            </a:pPr>
            <a:r>
              <a:rPr lang="en-US" altLang="zh-CN" sz="2800" dirty="0"/>
              <a:t>	</a:t>
            </a:r>
            <a:r>
              <a:rPr lang="en-US" altLang="zh-CN" sz="2800" b="1" i="1" dirty="0">
                <a:solidFill>
                  <a:srgbClr val="993300"/>
                </a:solidFill>
              </a:rPr>
              <a:t>Individual and interactions</a:t>
            </a:r>
            <a:r>
              <a:rPr lang="en-US" altLang="zh-CN" sz="2800" dirty="0"/>
              <a:t> over </a:t>
            </a:r>
            <a:r>
              <a:rPr lang="en-US" altLang="zh-CN" sz="2800" b="1" i="1" dirty="0">
                <a:solidFill>
                  <a:schemeClr val="tx2"/>
                </a:solidFill>
              </a:rPr>
              <a:t>processes and tools</a:t>
            </a:r>
            <a:r>
              <a:rPr lang="en-US" altLang="zh-CN" sz="2800" dirty="0"/>
              <a:t> </a:t>
            </a:r>
          </a:p>
          <a:p>
            <a:pPr eaLnBrk="1" hangingPunct="1">
              <a:lnSpc>
                <a:spcPct val="80000"/>
              </a:lnSpc>
              <a:buFont typeface="Wingdings" panose="05000000000000000000" pitchFamily="2" charset="2"/>
              <a:buNone/>
            </a:pPr>
            <a:r>
              <a:rPr lang="en-US" altLang="zh-CN" sz="2800" dirty="0"/>
              <a:t>	</a:t>
            </a:r>
            <a:r>
              <a:rPr lang="en-US" altLang="zh-CN" sz="2800" b="1" i="1" dirty="0">
                <a:solidFill>
                  <a:srgbClr val="993300"/>
                </a:solidFill>
              </a:rPr>
              <a:t>Working software</a:t>
            </a:r>
            <a:r>
              <a:rPr lang="en-US" altLang="zh-CN" sz="2800" dirty="0"/>
              <a:t> over </a:t>
            </a:r>
            <a:r>
              <a:rPr lang="en-US" altLang="zh-CN" sz="2800" b="1" i="1" dirty="0">
                <a:solidFill>
                  <a:schemeClr val="tx2"/>
                </a:solidFill>
              </a:rPr>
              <a:t>comprehensive documentation</a:t>
            </a:r>
            <a:endParaRPr lang="en-US" altLang="zh-CN" sz="2800" dirty="0"/>
          </a:p>
          <a:p>
            <a:pPr eaLnBrk="1" hangingPunct="1">
              <a:lnSpc>
                <a:spcPct val="80000"/>
              </a:lnSpc>
              <a:buFont typeface="Wingdings" panose="05000000000000000000" pitchFamily="2" charset="2"/>
              <a:buNone/>
            </a:pPr>
            <a:r>
              <a:rPr lang="en-US" altLang="zh-CN" sz="2800" dirty="0"/>
              <a:t>	</a:t>
            </a:r>
            <a:r>
              <a:rPr lang="en-US" altLang="zh-CN" sz="2800" b="1" i="1" dirty="0">
                <a:solidFill>
                  <a:srgbClr val="993300"/>
                </a:solidFill>
              </a:rPr>
              <a:t>Customer collaboration</a:t>
            </a:r>
            <a:r>
              <a:rPr lang="en-US" altLang="zh-CN" sz="2800" dirty="0"/>
              <a:t> over </a:t>
            </a:r>
            <a:r>
              <a:rPr lang="en-US" altLang="zh-CN" sz="2800" b="1" i="1" dirty="0">
                <a:solidFill>
                  <a:schemeClr val="tx2"/>
                </a:solidFill>
              </a:rPr>
              <a:t>contract negotiation</a:t>
            </a:r>
          </a:p>
          <a:p>
            <a:pPr eaLnBrk="1" hangingPunct="1">
              <a:lnSpc>
                <a:spcPct val="80000"/>
              </a:lnSpc>
              <a:buFont typeface="Wingdings" panose="05000000000000000000" pitchFamily="2" charset="2"/>
              <a:buNone/>
            </a:pPr>
            <a:r>
              <a:rPr lang="en-US" altLang="zh-CN" sz="2800" dirty="0"/>
              <a:t>	</a:t>
            </a:r>
            <a:r>
              <a:rPr lang="en-US" altLang="zh-CN" sz="2800" b="1" i="1" dirty="0">
                <a:solidFill>
                  <a:srgbClr val="993300"/>
                </a:solidFill>
              </a:rPr>
              <a:t>Responding to change</a:t>
            </a:r>
            <a:r>
              <a:rPr lang="en-US" altLang="zh-CN" sz="2800" dirty="0"/>
              <a:t> over </a:t>
            </a:r>
            <a:r>
              <a:rPr lang="en-US" altLang="zh-CN" sz="2800" b="1" i="1" dirty="0">
                <a:solidFill>
                  <a:schemeClr val="tx2"/>
                </a:solidFill>
              </a:rPr>
              <a:t>following a plan</a:t>
            </a:r>
            <a:endParaRPr lang="en-US" altLang="zh-CN" sz="2800" dirty="0"/>
          </a:p>
          <a:p>
            <a:pPr eaLnBrk="1" hangingPunct="1">
              <a:lnSpc>
                <a:spcPct val="80000"/>
              </a:lnSpc>
              <a:buFont typeface="Wingdings" panose="05000000000000000000" pitchFamily="2" charset="2"/>
              <a:buNone/>
            </a:pPr>
            <a:endParaRPr lang="en-US" altLang="zh-CN" sz="2800" dirty="0"/>
          </a:p>
          <a:p>
            <a:pPr eaLnBrk="1" hangingPunct="1">
              <a:lnSpc>
                <a:spcPct val="80000"/>
              </a:lnSpc>
              <a:buFont typeface="Wingdings" panose="05000000000000000000" pitchFamily="2" charset="2"/>
              <a:buNone/>
            </a:pPr>
            <a:r>
              <a:rPr lang="en-US" altLang="zh-CN" sz="2800" dirty="0"/>
              <a:t>That is, while there is value in the items on the right, we value the items on the left more. </a:t>
            </a:r>
            <a:r>
              <a:rPr lang="en-US" altLang="zh-CN" sz="2800" dirty="0">
                <a:latin typeface="Arial" panose="020B0604020202020204" pitchFamily="34" charset="0"/>
              </a:rPr>
              <a:t>”</a:t>
            </a:r>
            <a:endParaRPr lang="en-US" altLang="zh-CN" sz="2800" dirty="0"/>
          </a:p>
          <a:p>
            <a:pPr eaLnBrk="1" hangingPunct="1">
              <a:lnSpc>
                <a:spcPct val="80000"/>
              </a:lnSpc>
              <a:buFont typeface="Wingdings" panose="05000000000000000000" pitchFamily="2" charset="2"/>
              <a:buNone/>
            </a:pPr>
            <a:endParaRPr lang="en-US" altLang="zh-CN" sz="2800" dirty="0"/>
          </a:p>
          <a:p>
            <a:pPr algn="r" eaLnBrk="1" hangingPunct="1">
              <a:lnSpc>
                <a:spcPct val="80000"/>
              </a:lnSpc>
              <a:buFont typeface="Wingdings" panose="05000000000000000000" pitchFamily="2" charset="2"/>
              <a:buNone/>
            </a:pPr>
            <a:r>
              <a:rPr lang="en-US" altLang="zh-CN" sz="2000" dirty="0">
                <a:latin typeface="Arial" panose="020B0604020202020204" pitchFamily="34" charset="0"/>
              </a:rPr>
              <a:t>“</a:t>
            </a:r>
            <a:r>
              <a:rPr lang="en-US" altLang="zh-CN" sz="2000" dirty="0"/>
              <a:t>Manifesto for Agile Software Development</a:t>
            </a:r>
            <a:r>
              <a:rPr lang="en-US" altLang="zh-CN" sz="2000" dirty="0">
                <a:latin typeface="Arial" panose="020B0604020202020204" pitchFamily="34" charset="0"/>
              </a:rPr>
              <a:t>”</a:t>
            </a:r>
            <a:r>
              <a:rPr lang="en-US" altLang="zh-CN" sz="2000" dirty="0"/>
              <a:t>, </a:t>
            </a:r>
          </a:p>
          <a:p>
            <a:pPr algn="r" eaLnBrk="1" hangingPunct="1">
              <a:lnSpc>
                <a:spcPct val="80000"/>
              </a:lnSpc>
              <a:buFont typeface="Wingdings" panose="05000000000000000000" pitchFamily="2" charset="2"/>
              <a:buNone/>
            </a:pPr>
            <a:r>
              <a:rPr lang="en-US" altLang="zh-CN" sz="2000" dirty="0"/>
              <a:t>K. Beck, et al., 2001.</a:t>
            </a:r>
            <a:endParaRPr lang="en-US" altLang="zh-CN" sz="2400" dirty="0"/>
          </a:p>
        </p:txBody>
      </p:sp>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CFCEC6F-0822-4D29-88AA-0F5C535A9FF0}" type="slidenum">
              <a:rPr lang="en-US" altLang="zh-CN"/>
              <a:pPr eaLnBrk="1" hangingPunct="1"/>
              <a:t>15</a:t>
            </a:fld>
            <a:endParaRPr lang="en-US" altLang="zh-CN"/>
          </a:p>
        </p:txBody>
      </p:sp>
    </p:spTree>
    <p:extLst>
      <p:ext uri="{BB962C8B-B14F-4D97-AF65-F5344CB8AC3E}">
        <p14:creationId xmlns:p14="http://schemas.microsoft.com/office/powerpoint/2010/main" val="1597685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F0AB327-4BC7-4846-9DE8-828641EBC699}" type="slidenum">
              <a:rPr lang="en-US" altLang="zh-CN"/>
              <a:pPr eaLnBrk="1" hangingPunct="1"/>
              <a:t>16</a:t>
            </a:fld>
            <a:endParaRPr lang="en-US" altLang="zh-CN"/>
          </a:p>
        </p:txBody>
      </p:sp>
      <p:sp>
        <p:nvSpPr>
          <p:cNvPr id="59395" name="Rectangle 2"/>
          <p:cNvSpPr>
            <a:spLocks noGrp="1" noChangeArrowheads="1"/>
          </p:cNvSpPr>
          <p:nvPr>
            <p:ph type="title"/>
          </p:nvPr>
        </p:nvSpPr>
        <p:spPr/>
        <p:txBody>
          <a:bodyPr/>
          <a:lstStyle/>
          <a:p>
            <a:pPr algn="ctr" eaLnBrk="1" hangingPunct="1"/>
            <a:r>
              <a:rPr lang="en-US" altLang="zh-CN"/>
              <a:t>“The New Methodology” </a:t>
            </a:r>
            <a:br>
              <a:rPr lang="en-US" altLang="zh-CN"/>
            </a:br>
            <a:r>
              <a:rPr lang="en-US" altLang="zh-CN" sz="2400"/>
              <a:t>by Martin Fowler</a:t>
            </a:r>
          </a:p>
        </p:txBody>
      </p:sp>
      <p:sp>
        <p:nvSpPr>
          <p:cNvPr id="59396" name="Rectangle 3"/>
          <p:cNvSpPr>
            <a:spLocks noGrp="1" noChangeArrowheads="1"/>
          </p:cNvSpPr>
          <p:nvPr>
            <p:ph type="body" idx="1"/>
          </p:nvPr>
        </p:nvSpPr>
        <p:spPr>
          <a:xfrm>
            <a:off x="609602" y="1775194"/>
            <a:ext cx="9081154" cy="4625609"/>
          </a:xfrm>
        </p:spPr>
        <p:txBody>
          <a:bodyPr>
            <a:noAutofit/>
          </a:bodyPr>
          <a:lstStyle/>
          <a:p>
            <a:pPr eaLnBrk="1" hangingPunct="1">
              <a:lnSpc>
                <a:spcPct val="90000"/>
              </a:lnSpc>
            </a:pPr>
            <a:r>
              <a:rPr lang="en-US" altLang="zh-CN" sz="2800" b="1" dirty="0">
                <a:solidFill>
                  <a:srgbClr val="00B050"/>
                </a:solidFill>
              </a:rPr>
              <a:t>Adaptive</a:t>
            </a:r>
            <a:r>
              <a:rPr lang="en-US" altLang="zh-CN" sz="2800" dirty="0"/>
              <a:t> rather than </a:t>
            </a:r>
            <a:r>
              <a:rPr lang="en-US" altLang="zh-CN" sz="2800" dirty="0">
                <a:solidFill>
                  <a:srgbClr val="FF0000"/>
                </a:solidFill>
              </a:rPr>
              <a:t>predictive</a:t>
            </a:r>
          </a:p>
          <a:p>
            <a:pPr lvl="1" eaLnBrk="1" hangingPunct="1">
              <a:lnSpc>
                <a:spcPct val="90000"/>
              </a:lnSpc>
            </a:pPr>
            <a:r>
              <a:rPr lang="en-US" altLang="zh-CN" sz="2400" dirty="0"/>
              <a:t>Heavy methods tend to try to plan out a large part of the software process in great detail for a long span of time, this works well until things change. So their nature is to resist change. </a:t>
            </a:r>
          </a:p>
          <a:p>
            <a:pPr lvl="1" eaLnBrk="1" hangingPunct="1">
              <a:lnSpc>
                <a:spcPct val="90000"/>
              </a:lnSpc>
            </a:pPr>
            <a:r>
              <a:rPr lang="en-US" altLang="zh-CN" sz="2400" dirty="0"/>
              <a:t>The light methods, however, welcome change. They try to be processes that adapt and thrive on change, even to the point of changing themselves. </a:t>
            </a:r>
          </a:p>
          <a:p>
            <a:pPr lvl="1" eaLnBrk="1" hangingPunct="1">
              <a:lnSpc>
                <a:spcPct val="90000"/>
              </a:lnSpc>
            </a:pPr>
            <a:endParaRPr lang="en-US" altLang="zh-CN" sz="2400" dirty="0"/>
          </a:p>
          <a:p>
            <a:pPr eaLnBrk="1" hangingPunct="1">
              <a:lnSpc>
                <a:spcPct val="90000"/>
              </a:lnSpc>
            </a:pPr>
            <a:r>
              <a:rPr lang="en-US" altLang="zh-CN" sz="2800" b="1" dirty="0">
                <a:solidFill>
                  <a:srgbClr val="00B050"/>
                </a:solidFill>
              </a:rPr>
              <a:t>People-oriented</a:t>
            </a:r>
            <a:r>
              <a:rPr lang="en-US" altLang="zh-CN" sz="2800" dirty="0"/>
              <a:t> rather than </a:t>
            </a:r>
            <a:r>
              <a:rPr lang="en-US" altLang="zh-CN" sz="2800" dirty="0">
                <a:solidFill>
                  <a:srgbClr val="FF0000"/>
                </a:solidFill>
              </a:rPr>
              <a:t>process-oriented</a:t>
            </a:r>
          </a:p>
          <a:p>
            <a:pPr lvl="1" eaLnBrk="1" hangingPunct="1">
              <a:lnSpc>
                <a:spcPct val="90000"/>
              </a:lnSpc>
            </a:pPr>
            <a:r>
              <a:rPr lang="en-US" altLang="zh-CN" sz="2400" dirty="0"/>
              <a:t>They explicitly make a point of trying to work with peoples' nature rather than against them and to emphasize that software development should be an enjoyable activity. </a:t>
            </a:r>
          </a:p>
        </p:txBody>
      </p:sp>
      <p:pic>
        <p:nvPicPr>
          <p:cNvPr id="89092" name="Picture 4" descr="Martin_Fow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9357" y="1725798"/>
            <a:ext cx="18383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A9E2427-3E8D-EC47-8A6E-7B3B34E8D18D}"/>
              </a:ext>
            </a:extLst>
          </p:cNvPr>
          <p:cNvSpPr txBox="1"/>
          <p:nvPr/>
        </p:nvSpPr>
        <p:spPr>
          <a:xfrm>
            <a:off x="9868277" y="4327556"/>
            <a:ext cx="2486899" cy="1200329"/>
          </a:xfrm>
          <a:prstGeom prst="rect">
            <a:avLst/>
          </a:prstGeom>
          <a:noFill/>
        </p:spPr>
        <p:txBody>
          <a:bodyPr wrap="none" rtlCol="0">
            <a:spAutoFit/>
          </a:bodyPr>
          <a:lstStyle/>
          <a:p>
            <a:r>
              <a:rPr lang="en-US" altLang="zh-CN" dirty="0"/>
              <a:t>Agile</a:t>
            </a:r>
            <a:r>
              <a:rPr lang="zh-CN" altLang="en-US" dirty="0"/>
              <a:t> </a:t>
            </a:r>
            <a:r>
              <a:rPr lang="en-US" altLang="zh-CN" dirty="0"/>
              <a:t>Pioneer,</a:t>
            </a:r>
            <a:r>
              <a:rPr lang="zh-CN" altLang="en-US" dirty="0"/>
              <a:t> </a:t>
            </a:r>
            <a:endParaRPr lang="en-US" altLang="zh-CN" dirty="0"/>
          </a:p>
          <a:p>
            <a:r>
              <a:rPr lang="en-US" altLang="zh-CN" dirty="0"/>
              <a:t>Author</a:t>
            </a:r>
            <a:r>
              <a:rPr lang="zh-CN" altLang="en-US" dirty="0"/>
              <a:t> </a:t>
            </a:r>
            <a:r>
              <a:rPr lang="en-US" altLang="zh-CN" dirty="0"/>
              <a:t>of</a:t>
            </a:r>
            <a:r>
              <a:rPr lang="zh-CN" altLang="en-US" dirty="0"/>
              <a:t> </a:t>
            </a:r>
            <a:r>
              <a:rPr lang="en-US" altLang="zh-CN" dirty="0"/>
              <a:t>”Refactoring”</a:t>
            </a:r>
            <a:r>
              <a:rPr lang="zh-CN" altLang="en-US" dirty="0"/>
              <a:t> </a:t>
            </a:r>
            <a:endParaRPr lang="en-US" altLang="zh-CN" dirty="0"/>
          </a:p>
          <a:p>
            <a:r>
              <a:rPr lang="en-US" altLang="zh-CN" dirty="0"/>
              <a:t>Book</a:t>
            </a:r>
          </a:p>
          <a:p>
            <a:endParaRPr lang="en-US" dirty="0"/>
          </a:p>
        </p:txBody>
      </p:sp>
    </p:spTree>
    <p:extLst>
      <p:ext uri="{BB962C8B-B14F-4D97-AF65-F5344CB8AC3E}">
        <p14:creationId xmlns:p14="http://schemas.microsoft.com/office/powerpoint/2010/main" val="7153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791867-5E0F-F84A-9650-7DC9112E51D8}"/>
              </a:ext>
            </a:extLst>
          </p:cNvPr>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17</a:t>
            </a:fld>
            <a:endParaRPr lang="zh-CN" altLang="en-US">
              <a:solidFill>
                <a:prstClr val="black">
                  <a:tint val="95000"/>
                </a:prstClr>
              </a:solidFill>
            </a:endParaRPr>
          </a:p>
        </p:txBody>
      </p:sp>
      <p:pic>
        <p:nvPicPr>
          <p:cNvPr id="1026" name="Picture 2" descr="Image result for agile manifesto">
            <a:extLst>
              <a:ext uri="{FF2B5EF4-FFF2-40B4-BE49-F238E27FC236}">
                <a16:creationId xmlns:a16="http://schemas.microsoft.com/office/drawing/2014/main" id="{2AB44F12-5326-2443-A3A9-0F32B870B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0"/>
            <a:ext cx="10237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428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35" name="Rectangle 27"/>
          <p:cNvSpPr>
            <a:spLocks noGrp="1" noChangeArrowheads="1"/>
          </p:cNvSpPr>
          <p:nvPr>
            <p:ph type="title"/>
          </p:nvPr>
        </p:nvSpPr>
        <p:spPr/>
        <p:txBody>
          <a:bodyPr/>
          <a:lstStyle/>
          <a:p>
            <a:pPr eaLnBrk="1" hangingPunct="1">
              <a:defRPr/>
            </a:pPr>
            <a:r>
              <a:rPr lang="en-US" altLang="zh-CN"/>
              <a:t>A Layered Technology</a:t>
            </a:r>
          </a:p>
        </p:txBody>
      </p:sp>
      <p:pic>
        <p:nvPicPr>
          <p:cNvPr id="45067" name="Picture 48" descr="j0301252"/>
          <p:cNvPicPr>
            <a:picLocks noGrp="1" noChangeAspect="1" noChangeArrowheads="1"/>
          </p:cNvPicPr>
          <p:nvPr>
            <p:ph idx="1"/>
          </p:nvPr>
        </p:nvPicPr>
        <p:blipFill>
          <a:blip r:embed="rId3" cstate="print"/>
          <a:srcRect/>
          <a:stretch>
            <a:fillRect/>
          </a:stretch>
        </p:blipFill>
        <p:spPr>
          <a:xfrm>
            <a:off x="1643858" y="2095501"/>
            <a:ext cx="1763712" cy="1514475"/>
          </a:xfrm>
          <a:noFill/>
        </p:spPr>
      </p:pic>
      <p:sp>
        <p:nvSpPr>
          <p:cNvPr id="94238" name="Oval 30"/>
          <p:cNvSpPr>
            <a:spLocks noChangeArrowheads="1"/>
          </p:cNvSpPr>
          <p:nvPr/>
        </p:nvSpPr>
        <p:spPr bwMode="auto">
          <a:xfrm>
            <a:off x="3000376" y="4076701"/>
            <a:ext cx="7127875" cy="1800225"/>
          </a:xfrm>
          <a:prstGeom prst="ellipse">
            <a:avLst/>
          </a:prstGeom>
          <a:gradFill rotWithShape="0">
            <a:gsLst>
              <a:gs pos="0">
                <a:schemeClr val="accent2"/>
              </a:gs>
              <a:gs pos="100000">
                <a:srgbClr val="000000"/>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39" name="Oval 31"/>
          <p:cNvSpPr>
            <a:spLocks noChangeArrowheads="1"/>
          </p:cNvSpPr>
          <p:nvPr/>
        </p:nvSpPr>
        <p:spPr bwMode="auto">
          <a:xfrm>
            <a:off x="3571875" y="3609976"/>
            <a:ext cx="5981700" cy="1400175"/>
          </a:xfrm>
          <a:prstGeom prst="ellipse">
            <a:avLst/>
          </a:prstGeom>
          <a:gradFill rotWithShape="0">
            <a:gsLst>
              <a:gs pos="0">
                <a:srgbClr val="CCECFF"/>
              </a:gs>
              <a:gs pos="100000">
                <a:srgbClr val="CCECFF">
                  <a:gamma/>
                  <a:shade val="0"/>
                  <a:invGamma/>
                </a:srgbClr>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0" name="Oval 32"/>
          <p:cNvSpPr>
            <a:spLocks noChangeArrowheads="1"/>
          </p:cNvSpPr>
          <p:nvPr/>
        </p:nvSpPr>
        <p:spPr bwMode="auto">
          <a:xfrm>
            <a:off x="4083051" y="3143250"/>
            <a:ext cx="4772025" cy="1066800"/>
          </a:xfrm>
          <a:prstGeom prst="ellipse">
            <a:avLst/>
          </a:prstGeom>
          <a:gradFill rotWithShape="0">
            <a:gsLst>
              <a:gs pos="0">
                <a:srgbClr val="9900CC">
                  <a:gamma/>
                  <a:tint val="53333"/>
                  <a:invGamma/>
                </a:srgbClr>
              </a:gs>
              <a:gs pos="100000">
                <a:srgbClr val="9900CC"/>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1" name="Oval 33"/>
          <p:cNvSpPr>
            <a:spLocks noChangeArrowheads="1"/>
          </p:cNvSpPr>
          <p:nvPr/>
        </p:nvSpPr>
        <p:spPr bwMode="auto">
          <a:xfrm>
            <a:off x="4495800" y="2639647"/>
            <a:ext cx="3946525" cy="865187"/>
          </a:xfrm>
          <a:prstGeom prst="ellipse">
            <a:avLst/>
          </a:prstGeom>
          <a:gradFill rotWithShape="0">
            <a:gsLst>
              <a:gs pos="0">
                <a:srgbClr val="F8F8F8"/>
              </a:gs>
              <a:gs pos="100000">
                <a:srgbClr val="F8F8F8">
                  <a:gamma/>
                  <a:shade val="50588"/>
                  <a:invGamma/>
                </a:srgbClr>
              </a:gs>
            </a:gsLst>
            <a:lin ang="5400000" scaled="1"/>
          </a:gradFill>
          <a:ln w="12700">
            <a:solidFill>
              <a:schemeClr val="accent2"/>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2" name="Rectangle 34"/>
          <p:cNvSpPr>
            <a:spLocks noChangeArrowheads="1"/>
          </p:cNvSpPr>
          <p:nvPr/>
        </p:nvSpPr>
        <p:spPr bwMode="auto">
          <a:xfrm>
            <a:off x="5974183" y="2803273"/>
            <a:ext cx="989758"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rgbClr val="2C1A88"/>
                </a:solidFill>
                <a:latin typeface="Times New Roman" pitchFamily="18" charset="0"/>
              </a:rPr>
              <a:t>Tools</a:t>
            </a:r>
          </a:p>
        </p:txBody>
      </p:sp>
      <p:sp>
        <p:nvSpPr>
          <p:cNvPr id="94243" name="Rectangle 35"/>
          <p:cNvSpPr>
            <a:spLocks noChangeArrowheads="1"/>
          </p:cNvSpPr>
          <p:nvPr/>
        </p:nvSpPr>
        <p:spPr bwMode="auto">
          <a:xfrm>
            <a:off x="5801297" y="3581408"/>
            <a:ext cx="1522853"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Methods</a:t>
            </a:r>
          </a:p>
        </p:txBody>
      </p:sp>
      <p:sp>
        <p:nvSpPr>
          <p:cNvPr id="94244" name="Rectangle 36"/>
          <p:cNvSpPr>
            <a:spLocks noChangeArrowheads="1"/>
          </p:cNvSpPr>
          <p:nvPr/>
        </p:nvSpPr>
        <p:spPr bwMode="auto">
          <a:xfrm>
            <a:off x="5895907" y="4378513"/>
            <a:ext cx="1333635"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Process</a:t>
            </a:r>
          </a:p>
        </p:txBody>
      </p:sp>
      <p:sp>
        <p:nvSpPr>
          <p:cNvPr id="94245" name="Rectangle 37"/>
          <p:cNvSpPr>
            <a:spLocks noChangeArrowheads="1"/>
          </p:cNvSpPr>
          <p:nvPr/>
        </p:nvSpPr>
        <p:spPr bwMode="auto">
          <a:xfrm>
            <a:off x="5403097" y="5239908"/>
            <a:ext cx="2363750" cy="523862"/>
          </a:xfrm>
          <a:prstGeom prst="rect">
            <a:avLst/>
          </a:prstGeom>
          <a:noFill/>
          <a:ln w="9525">
            <a:noFill/>
            <a:miter lim="800000"/>
            <a:headEnd/>
            <a:tailEnd/>
          </a:ln>
          <a:effectLst/>
        </p:spPr>
        <p:txBody>
          <a:bodyPr wrap="square" lIns="92075" tIns="46038" rIns="92075" bIns="46038">
            <a:spAutoFit/>
          </a:bodyPr>
          <a:lstStyle/>
          <a:p>
            <a:pPr>
              <a:defRPr/>
            </a:pPr>
            <a:r>
              <a:rPr lang="en-US" altLang="zh-CN" sz="2800" b="1" dirty="0">
                <a:solidFill>
                  <a:schemeClr val="bg1"/>
                </a:solidFill>
                <a:latin typeface="Times New Roman" pitchFamily="18" charset="0"/>
              </a:rPr>
              <a:t>Quality Focus</a:t>
            </a:r>
          </a:p>
        </p:txBody>
      </p:sp>
      <p:sp>
        <p:nvSpPr>
          <p:cNvPr id="13" name="灯片编号占位符 12"/>
          <p:cNvSpPr>
            <a:spLocks noGrp="1"/>
          </p:cNvSpPr>
          <p:nvPr>
            <p:ph type="sldNum" sz="quarter" idx="12"/>
          </p:nvPr>
        </p:nvSpPr>
        <p:spPr/>
        <p:txBody>
          <a:bodyPr/>
          <a:lstStyle/>
          <a:p>
            <a:pPr>
              <a:defRPr/>
            </a:pPr>
            <a:fld id="{9234B4D6-697D-441B-A410-2AC219FE72A8}" type="slidenum">
              <a:rPr lang="zh-CN" altLang="en-US" smtClean="0"/>
              <a:pPr>
                <a:defRPr/>
              </a:pPr>
              <a:t>18</a:t>
            </a:fld>
            <a:endParaRPr lang="en-US" altLang="zh-CN"/>
          </a:p>
        </p:txBody>
      </p:sp>
      <p:sp>
        <p:nvSpPr>
          <p:cNvPr id="15" name="Down Arrow 14">
            <a:extLst>
              <a:ext uri="{FF2B5EF4-FFF2-40B4-BE49-F238E27FC236}">
                <a16:creationId xmlns:a16="http://schemas.microsoft.com/office/drawing/2014/main" id="{E2555290-EF32-5E4F-931D-C47C243B6E9A}"/>
              </a:ext>
            </a:extLst>
          </p:cNvPr>
          <p:cNvSpPr/>
          <p:nvPr/>
        </p:nvSpPr>
        <p:spPr>
          <a:xfrm rot="4049365">
            <a:off x="9674638" y="1831260"/>
            <a:ext cx="544526" cy="2247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691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AE3DBB9A-BE44-4A63-BD40-AB4459B0DD90}" type="slidenum">
              <a:rPr lang="de-DE" altLang="zh-CN"/>
              <a:pPr/>
              <a:t>19</a:t>
            </a:fld>
            <a:endParaRPr lang="de-DE" altLang="zh-CN"/>
          </a:p>
        </p:txBody>
      </p:sp>
      <p:sp>
        <p:nvSpPr>
          <p:cNvPr id="29698" name="Rectangle 2"/>
          <p:cNvSpPr>
            <a:spLocks noGrp="1" noChangeArrowheads="1"/>
          </p:cNvSpPr>
          <p:nvPr>
            <p:ph type="title"/>
          </p:nvPr>
        </p:nvSpPr>
        <p:spPr/>
        <p:txBody>
          <a:bodyPr/>
          <a:lstStyle/>
          <a:p>
            <a:r>
              <a:rPr lang="en-US" altLang="zh-CN"/>
              <a:t>Agile Methods</a:t>
            </a:r>
            <a:endParaRPr lang="de-DE" altLang="zh-CN">
              <a:ea typeface="宋体" panose="02010600030101010101" pitchFamily="2" charset="-122"/>
            </a:endParaRPr>
          </a:p>
        </p:txBody>
      </p:sp>
      <p:sp>
        <p:nvSpPr>
          <p:cNvPr id="29699" name="Rectangle 3"/>
          <p:cNvSpPr>
            <a:spLocks noGrp="1" noChangeArrowheads="1"/>
          </p:cNvSpPr>
          <p:nvPr>
            <p:ph type="body" idx="1"/>
          </p:nvPr>
        </p:nvSpPr>
        <p:spPr/>
        <p:txBody>
          <a:bodyPr>
            <a:normAutofit/>
          </a:bodyPr>
          <a:lstStyle/>
          <a:p>
            <a:r>
              <a:rPr lang="en-US" altLang="zh-CN" dirty="0"/>
              <a:t>Agile methods:</a:t>
            </a:r>
          </a:p>
          <a:p>
            <a:pPr lvl="1"/>
            <a:r>
              <a:rPr lang="en-US" altLang="zh-CN" dirty="0">
                <a:solidFill>
                  <a:srgbClr val="002060"/>
                </a:solidFill>
              </a:rPr>
              <a:t>Scrum</a:t>
            </a:r>
          </a:p>
          <a:p>
            <a:pPr lvl="1"/>
            <a:r>
              <a:rPr lang="en-US" altLang="zh-CN" dirty="0"/>
              <a:t>Extreme Programming</a:t>
            </a:r>
          </a:p>
          <a:p>
            <a:pPr lvl="1"/>
            <a:r>
              <a:rPr lang="en-US" altLang="zh-CN" dirty="0"/>
              <a:t>Adaptive Software Development (ASD)</a:t>
            </a:r>
          </a:p>
          <a:p>
            <a:pPr lvl="1"/>
            <a:r>
              <a:rPr lang="en-US" altLang="zh-CN" dirty="0"/>
              <a:t>Dynamic System Development Method (DSDM)</a:t>
            </a:r>
          </a:p>
          <a:p>
            <a:pPr lvl="1"/>
            <a:r>
              <a:rPr lang="en-US" altLang="zh-CN" dirty="0"/>
              <a:t>…</a:t>
            </a:r>
            <a:endParaRPr lang="en-US" altLang="zh-CN" dirty="0">
              <a:solidFill>
                <a:schemeClr val="folHlink"/>
              </a:solidFill>
            </a:endParaRPr>
          </a:p>
          <a:p>
            <a:r>
              <a:rPr lang="en-US" altLang="zh-CN" dirty="0"/>
              <a:t>Agile Alliance</a:t>
            </a:r>
          </a:p>
          <a:p>
            <a:pPr lvl="1"/>
            <a:r>
              <a:rPr lang="en-US" altLang="zh-CN" dirty="0"/>
              <a:t>A non-profit organization promotes agile development</a:t>
            </a:r>
          </a:p>
        </p:txBody>
      </p:sp>
    </p:spTree>
    <p:extLst>
      <p:ext uri="{BB962C8B-B14F-4D97-AF65-F5344CB8AC3E}">
        <p14:creationId xmlns:p14="http://schemas.microsoft.com/office/powerpoint/2010/main" val="265394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Software Engineering</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a:t>
            </a:fld>
            <a:endParaRPr lang="zh-CN" altLang="en-US">
              <a:solidFill>
                <a:prstClr val="black">
                  <a:tint val="95000"/>
                </a:prstClr>
              </a:solidFill>
            </a:endParaRP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83837" y="3343373"/>
            <a:ext cx="1808163" cy="153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936741" y="1800403"/>
            <a:ext cx="8927013" cy="2009597"/>
          </a:xfrm>
          <a:prstGeom prst="rect">
            <a:avLst/>
          </a:prstGeom>
          <a:noFill/>
        </p:spPr>
        <p:txBody>
          <a:bodyPr wrap="square" lIns="91440" tIns="45720" rIns="91440" bIns="45720">
            <a:prstTxWarp prst="textPlain">
              <a:avLst/>
            </a:prstTxWarp>
            <a:spAutoFit/>
          </a:bodyPr>
          <a:lstStyle/>
          <a:p>
            <a:pPr algn="ctr"/>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Software Development is resource-limited cooperative game of </a:t>
            </a:r>
          </a:p>
          <a:p>
            <a:pPr algn="ctr"/>
            <a:r>
              <a:rPr lang="en-US" altLang="zh-CN"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invention and communication</a:t>
            </a:r>
            <a:endParaRPr lang="zh-CN" altLang="en-US" sz="3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文本框 5"/>
          <p:cNvSpPr txBox="1"/>
          <p:nvPr/>
        </p:nvSpPr>
        <p:spPr>
          <a:xfrm>
            <a:off x="111369" y="5020324"/>
            <a:ext cx="2514601" cy="1200329"/>
          </a:xfrm>
          <a:prstGeom prst="rect">
            <a:avLst/>
          </a:prstGeom>
          <a:noFill/>
        </p:spPr>
        <p:txBody>
          <a:bodyPr wrap="square" rtlCol="0">
            <a:spAutoFit/>
          </a:bodyPr>
          <a:lstStyle/>
          <a:p>
            <a:r>
              <a:rPr lang="en-US" altLang="zh-CN" dirty="0"/>
              <a:t>Alistair Cockburn</a:t>
            </a:r>
            <a:br>
              <a:rPr lang="en-US" altLang="zh-CN" dirty="0"/>
            </a:b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initiators</a:t>
            </a:r>
            <a:r>
              <a:rPr lang="zh-CN" altLang="en-US" dirty="0"/>
              <a:t> </a:t>
            </a:r>
            <a:r>
              <a:rPr lang="en-US" altLang="zh-CN" dirty="0"/>
              <a:t>of</a:t>
            </a:r>
            <a:r>
              <a:rPr lang="zh-CN" altLang="en-US" dirty="0"/>
              <a:t> </a:t>
            </a:r>
            <a:r>
              <a:rPr lang="en-US" altLang="zh-CN" dirty="0"/>
              <a:t>the</a:t>
            </a:r>
            <a:r>
              <a:rPr lang="zh-CN" altLang="en-US" dirty="0"/>
              <a:t> </a:t>
            </a:r>
            <a:r>
              <a:rPr lang="en-US" altLang="zh-CN" dirty="0"/>
              <a:t>agile</a:t>
            </a:r>
            <a:r>
              <a:rPr lang="zh-CN" altLang="en-US" dirty="0"/>
              <a:t> </a:t>
            </a:r>
            <a:r>
              <a:rPr lang="en-US" altLang="zh-CN" dirty="0"/>
              <a:t>movement</a:t>
            </a:r>
          </a:p>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564" y="2429286"/>
            <a:ext cx="1377863" cy="1922745"/>
          </a:xfrm>
          <a:prstGeom prst="rect">
            <a:avLst/>
          </a:prstGeom>
        </p:spPr>
      </p:pic>
      <p:sp>
        <p:nvSpPr>
          <p:cNvPr id="8" name="文本框 5">
            <a:extLst>
              <a:ext uri="{FF2B5EF4-FFF2-40B4-BE49-F238E27FC236}">
                <a16:creationId xmlns:a16="http://schemas.microsoft.com/office/drawing/2014/main" id="{193FC200-850C-A941-8AB4-205F69483612}"/>
              </a:ext>
            </a:extLst>
          </p:cNvPr>
          <p:cNvSpPr txBox="1"/>
          <p:nvPr/>
        </p:nvSpPr>
        <p:spPr>
          <a:xfrm>
            <a:off x="3075523" y="4979127"/>
            <a:ext cx="8811705" cy="1200329"/>
          </a:xfrm>
          <a:prstGeom prst="rect">
            <a:avLst/>
          </a:prstGeom>
          <a:noFill/>
        </p:spPr>
        <p:txBody>
          <a:bodyPr wrap="square" rtlCol="0">
            <a:spAutoFit/>
          </a:bodyPr>
          <a:lstStyle/>
          <a:p>
            <a:pPr algn="ctr"/>
            <a:r>
              <a:rPr lang="en-US" altLang="zh-CN"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rPr>
              <a:t>Doing Engineering is creating a trade-off solution in the face of conflicting demands. </a:t>
            </a:r>
            <a:endParaRPr lang="zh-CN" alt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a typeface="宋体" panose="02010600030101010101" pitchFamily="2" charset="-122"/>
            </a:endParaRPr>
          </a:p>
        </p:txBody>
      </p:sp>
    </p:spTree>
    <p:extLst>
      <p:ext uri="{BB962C8B-B14F-4D97-AF65-F5344CB8AC3E}">
        <p14:creationId xmlns:p14="http://schemas.microsoft.com/office/powerpoint/2010/main" val="1942825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Agile with Scrum</a:t>
            </a:r>
            <a:r>
              <a:rPr lang="zh-CN" altLang="en-US" dirty="0"/>
              <a:t> </a:t>
            </a:r>
            <a:r>
              <a:rPr lang="en-US" altLang="zh-CN" dirty="0"/>
              <a:t>Process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20</a:t>
            </a:fld>
            <a:endParaRPr lang="zh-CN" altLang="en-US">
              <a:solidFill>
                <a:prstClr val="white">
                  <a:tint val="95000"/>
                </a:prstClr>
              </a:solidFill>
            </a:endParaRPr>
          </a:p>
        </p:txBody>
      </p:sp>
      <p:sp>
        <p:nvSpPr>
          <p:cNvPr id="7" name="文本框 5">
            <a:extLst>
              <a:ext uri="{FF2B5EF4-FFF2-40B4-BE49-F238E27FC236}">
                <a16:creationId xmlns:a16="http://schemas.microsoft.com/office/drawing/2014/main" id="{BB38A096-9066-004A-85CC-4E3DB0BD518D}"/>
              </a:ext>
            </a:extLst>
          </p:cNvPr>
          <p:cNvSpPr txBox="1"/>
          <p:nvPr/>
        </p:nvSpPr>
        <p:spPr>
          <a:xfrm>
            <a:off x="8647771" y="1820508"/>
            <a:ext cx="3655741" cy="4924425"/>
          </a:xfrm>
          <a:prstGeom prst="rect">
            <a:avLst/>
          </a:prstGeom>
          <a:noFill/>
        </p:spPr>
        <p:txBody>
          <a:bodyPr wrap="square" rtlCol="0">
            <a:spAutoFit/>
          </a:bodyPr>
          <a:lstStyle/>
          <a:p>
            <a:r>
              <a:rPr lang="en-US" sz="2200" dirty="0"/>
              <a:t>In rugby, the term “</a:t>
            </a:r>
            <a:r>
              <a:rPr lang="en-US" sz="2800" b="1" dirty="0">
                <a:solidFill>
                  <a:srgbClr val="0070C0"/>
                </a:solidFill>
              </a:rPr>
              <a:t>scrum</a:t>
            </a:r>
            <a:r>
              <a:rPr lang="en-US" sz="2200" dirty="0"/>
              <a:t>” refers to a method of restarting play where teams interlock arms, lower their heads, and push against the other team in order to gain possession of the ball. </a:t>
            </a:r>
          </a:p>
          <a:p>
            <a:endParaRPr lang="en-US" sz="2200" dirty="0"/>
          </a:p>
          <a:p>
            <a:r>
              <a:rPr lang="en-US" sz="2200" dirty="0"/>
              <a:t>The idea of a scrum is </a:t>
            </a:r>
            <a:r>
              <a:rPr lang="en-US" sz="2200" b="1" dirty="0">
                <a:solidFill>
                  <a:srgbClr val="0070C0"/>
                </a:solidFill>
              </a:rPr>
              <a:t>teamwork</a:t>
            </a:r>
            <a:r>
              <a:rPr lang="en-US" sz="2200" dirty="0"/>
              <a:t>. All players are interlocked and move together as a team </a:t>
            </a:r>
            <a:r>
              <a:rPr lang="en-US" sz="2200" b="1" dirty="0">
                <a:solidFill>
                  <a:srgbClr val="0070C0"/>
                </a:solidFill>
              </a:rPr>
              <a:t>toward the same goal</a:t>
            </a:r>
            <a:r>
              <a:rPr lang="en-US" sz="2200" dirty="0"/>
              <a:t>. No individual player stands alone.</a:t>
            </a:r>
          </a:p>
        </p:txBody>
      </p:sp>
      <p:pic>
        <p:nvPicPr>
          <p:cNvPr id="3" name="rugby.mp4" descr="rugby.mp4">
            <a:hlinkClick r:id="" action="ppaction://media"/>
            <a:extLst>
              <a:ext uri="{FF2B5EF4-FFF2-40B4-BE49-F238E27FC236}">
                <a16:creationId xmlns:a16="http://schemas.microsoft.com/office/drawing/2014/main" id="{9FD7F403-950B-D247-A66E-33A469C206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719072"/>
            <a:ext cx="8062976" cy="4535424"/>
          </a:xfrm>
          <a:prstGeom prst="rect">
            <a:avLst/>
          </a:prstGeom>
        </p:spPr>
      </p:pic>
    </p:spTree>
    <p:extLst>
      <p:ext uri="{BB962C8B-B14F-4D97-AF65-F5344CB8AC3E}">
        <p14:creationId xmlns:p14="http://schemas.microsoft.com/office/powerpoint/2010/main" val="2881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0D4DA-F270-6F4C-A5CA-6157A06D714F}"/>
              </a:ext>
            </a:extLst>
          </p:cNvPr>
          <p:cNvSpPr>
            <a:spLocks noGrp="1"/>
          </p:cNvSpPr>
          <p:nvPr>
            <p:ph type="title"/>
          </p:nvPr>
        </p:nvSpPr>
        <p:spPr/>
        <p:txBody>
          <a:bodyPr/>
          <a:lstStyle/>
          <a:p>
            <a:r>
              <a:rPr lang="en-US" altLang="zh-CN" dirty="0"/>
              <a:t>Initiatives,</a:t>
            </a:r>
            <a:r>
              <a:rPr lang="zh-CN" altLang="en-US" dirty="0"/>
              <a:t> </a:t>
            </a:r>
            <a:r>
              <a:rPr lang="en-US" altLang="zh-CN" dirty="0"/>
              <a:t>Epics,</a:t>
            </a:r>
            <a:r>
              <a:rPr lang="zh-CN" altLang="en-US" dirty="0"/>
              <a:t> </a:t>
            </a:r>
            <a:r>
              <a:rPr lang="en-US" altLang="zh-CN" dirty="0"/>
              <a:t>and</a:t>
            </a:r>
            <a:r>
              <a:rPr lang="zh-CN" altLang="en-US" dirty="0"/>
              <a:t> </a:t>
            </a:r>
            <a:r>
              <a:rPr lang="en-US" altLang="zh-CN" dirty="0"/>
              <a:t>Stories</a:t>
            </a:r>
            <a:endParaRPr lang="en-US" dirty="0"/>
          </a:p>
        </p:txBody>
      </p:sp>
      <p:sp>
        <p:nvSpPr>
          <p:cNvPr id="3" name="Slide Number Placeholder 2">
            <a:extLst>
              <a:ext uri="{FF2B5EF4-FFF2-40B4-BE49-F238E27FC236}">
                <a16:creationId xmlns:a16="http://schemas.microsoft.com/office/drawing/2014/main" id="{75D75A2A-9BFA-F941-9DEC-7CD066FB627F}"/>
              </a:ext>
            </a:extLst>
          </p:cNvPr>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21</a:t>
            </a:fld>
            <a:endParaRPr lang="zh-CN" altLang="en-US">
              <a:solidFill>
                <a:prstClr val="black">
                  <a:tint val="95000"/>
                </a:prstClr>
              </a:solidFill>
            </a:endParaRPr>
          </a:p>
        </p:txBody>
      </p:sp>
      <p:sp>
        <p:nvSpPr>
          <p:cNvPr id="4" name="Rectangle 3">
            <a:extLst>
              <a:ext uri="{FF2B5EF4-FFF2-40B4-BE49-F238E27FC236}">
                <a16:creationId xmlns:a16="http://schemas.microsoft.com/office/drawing/2014/main" id="{B9DFA31F-C0CA-2F4B-BFCE-157B476EB5CD}"/>
              </a:ext>
            </a:extLst>
          </p:cNvPr>
          <p:cNvSpPr/>
          <p:nvPr/>
        </p:nvSpPr>
        <p:spPr>
          <a:xfrm>
            <a:off x="7754586" y="3522264"/>
            <a:ext cx="4437414" cy="2308324"/>
          </a:xfrm>
          <a:prstGeom prst="rect">
            <a:avLst/>
          </a:prstGeom>
        </p:spPr>
        <p:txBody>
          <a:bodyPr wrap="square">
            <a:spAutoFit/>
          </a:bodyPr>
          <a:lstStyle/>
          <a:p>
            <a:pPr marL="285750" indent="-285750" fontAlgn="base">
              <a:buFont typeface="Arial" panose="020B0604020202020204" pitchFamily="34" charset="0"/>
              <a:buChar char="•"/>
            </a:pPr>
            <a:r>
              <a:rPr lang="en-US" dirty="0"/>
              <a:t>An </a:t>
            </a:r>
            <a:r>
              <a:rPr lang="en-US" b="1" dirty="0"/>
              <a:t>epic</a:t>
            </a:r>
            <a:r>
              <a:rPr lang="en-US" dirty="0"/>
              <a:t> is a large body of work that can be broken down into a number of smaller </a:t>
            </a:r>
            <a:r>
              <a:rPr lang="en-US" dirty="0">
                <a:hlinkClick r:id="rId3">
                  <a:extLst>
                    <a:ext uri="{A12FA001-AC4F-418D-AE19-62706E023703}">
                      <ahyp:hlinkClr xmlns:ahyp="http://schemas.microsoft.com/office/drawing/2018/hyperlinkcolor" val="tx"/>
                    </a:ext>
                  </a:extLst>
                </a:hlinkClick>
              </a:rPr>
              <a:t>stories</a:t>
            </a:r>
            <a:r>
              <a:rPr lang="en-US" altLang="zh-CN" dirty="0"/>
              <a:t>.</a:t>
            </a:r>
            <a:r>
              <a:rPr lang="zh-CN" altLang="en-US" dirty="0"/>
              <a:t> </a:t>
            </a:r>
            <a:r>
              <a:rPr lang="en-US" dirty="0"/>
              <a:t>Epics are almost always delivered over a set of sprints</a:t>
            </a:r>
            <a:r>
              <a:rPr lang="en-US" altLang="zh-CN" dirty="0"/>
              <a:t>,</a:t>
            </a:r>
            <a:r>
              <a:rPr lang="zh-CN" altLang="en-US" dirty="0"/>
              <a:t> </a:t>
            </a:r>
            <a:r>
              <a:rPr lang="en-US" altLang="zh-CN" dirty="0"/>
              <a:t>within</a:t>
            </a:r>
            <a:r>
              <a:rPr lang="zh-CN" altLang="en-US" dirty="0"/>
              <a:t> </a:t>
            </a:r>
            <a:r>
              <a:rPr lang="en-US" altLang="zh-CN" dirty="0"/>
              <a:t>a</a:t>
            </a:r>
            <a:r>
              <a:rPr lang="zh-CN" altLang="en-US" dirty="0"/>
              <a:t> </a:t>
            </a:r>
            <a:r>
              <a:rPr lang="en-US" altLang="zh-CN" dirty="0"/>
              <a:t>month</a:t>
            </a:r>
            <a:r>
              <a:rPr lang="zh-CN" altLang="en-US" dirty="0"/>
              <a:t> </a:t>
            </a:r>
            <a:r>
              <a:rPr lang="en-US" altLang="zh-CN" dirty="0"/>
              <a:t>or</a:t>
            </a:r>
            <a:r>
              <a:rPr lang="zh-CN" altLang="en-US" dirty="0"/>
              <a:t> </a:t>
            </a:r>
            <a:r>
              <a:rPr lang="en-US" altLang="zh-CN" dirty="0"/>
              <a:t>a</a:t>
            </a:r>
            <a:r>
              <a:rPr lang="zh-CN" altLang="en-US" dirty="0"/>
              <a:t> </a:t>
            </a:r>
            <a:r>
              <a:rPr lang="en-US" altLang="zh-CN" dirty="0"/>
              <a:t>quarter</a:t>
            </a:r>
            <a:r>
              <a:rPr lang="en-US" dirty="0"/>
              <a:t>. </a:t>
            </a:r>
            <a:r>
              <a:rPr lang="en-US" altLang="zh-CN" dirty="0"/>
              <a:t>2-3</a:t>
            </a:r>
            <a:r>
              <a:rPr lang="zh-CN" altLang="en-US" dirty="0"/>
              <a:t> </a:t>
            </a:r>
            <a:r>
              <a:rPr lang="en-US" altLang="zh-CN" dirty="0"/>
              <a:t>epics</a:t>
            </a:r>
            <a:r>
              <a:rPr lang="zh-CN" altLang="en-US" dirty="0"/>
              <a:t> </a:t>
            </a:r>
            <a:r>
              <a:rPr lang="en-US" altLang="zh-CN" dirty="0"/>
              <a:t>per</a:t>
            </a:r>
            <a:r>
              <a:rPr lang="zh-CN" altLang="en-US" dirty="0"/>
              <a:t> </a:t>
            </a:r>
            <a:r>
              <a:rPr lang="en-US" altLang="zh-CN" dirty="0"/>
              <a:t>quarter.</a:t>
            </a:r>
            <a:r>
              <a:rPr lang="zh-CN" altLang="en-US" dirty="0"/>
              <a:t> </a:t>
            </a:r>
            <a:r>
              <a:rPr lang="en-US" altLang="zh-CN" dirty="0"/>
              <a:t>Scope</a:t>
            </a:r>
            <a:r>
              <a:rPr lang="zh-CN" altLang="en-US" dirty="0"/>
              <a:t> </a:t>
            </a:r>
            <a:r>
              <a:rPr lang="en-US" altLang="zh-CN" dirty="0"/>
              <a:t>are</a:t>
            </a:r>
            <a:r>
              <a:rPr lang="zh-CN" altLang="en-US" dirty="0"/>
              <a:t> </a:t>
            </a:r>
            <a:r>
              <a:rPr lang="en-US" altLang="zh-CN" dirty="0"/>
              <a:t>flexible:</a:t>
            </a:r>
            <a:r>
              <a:rPr lang="zh-CN" altLang="en-US" dirty="0"/>
              <a:t> </a:t>
            </a:r>
            <a:r>
              <a:rPr lang="en-US" altLang="zh-CN" dirty="0"/>
              <a:t>Its</a:t>
            </a:r>
            <a:r>
              <a:rPr lang="zh-CN" altLang="en-US" dirty="0"/>
              <a:t> </a:t>
            </a:r>
            <a:r>
              <a:rPr lang="en-US" altLang="zh-CN" dirty="0"/>
              <a:t>user</a:t>
            </a:r>
            <a:r>
              <a:rPr lang="zh-CN" altLang="en-US" dirty="0"/>
              <a:t> </a:t>
            </a:r>
            <a:r>
              <a:rPr lang="en-US" altLang="zh-CN" dirty="0"/>
              <a:t>stories</a:t>
            </a:r>
            <a:r>
              <a:rPr lang="zh-CN" altLang="en-US" dirty="0"/>
              <a:t> </a:t>
            </a:r>
            <a:r>
              <a:rPr lang="en-US" altLang="zh-CN" dirty="0"/>
              <a:t>can</a:t>
            </a:r>
            <a:r>
              <a:rPr lang="zh-CN" altLang="en-US" dirty="0"/>
              <a:t> </a:t>
            </a:r>
            <a:r>
              <a:rPr lang="en-US" altLang="zh-CN" dirty="0"/>
              <a:t>be</a:t>
            </a:r>
            <a:r>
              <a:rPr lang="zh-CN" altLang="en-US" dirty="0"/>
              <a:t> </a:t>
            </a:r>
            <a:r>
              <a:rPr lang="en-US" altLang="zh-CN" dirty="0"/>
              <a:t>added/removed.</a:t>
            </a:r>
          </a:p>
          <a:p>
            <a:pPr marL="285750" indent="-285750" fontAlgn="base">
              <a:buFont typeface="Arial" panose="020B0604020202020204" pitchFamily="34" charset="0"/>
              <a:buChar char="•"/>
            </a:pPr>
            <a:endParaRPr lang="en-US" dirty="0"/>
          </a:p>
        </p:txBody>
      </p:sp>
      <p:pic>
        <p:nvPicPr>
          <p:cNvPr id="6148" name="Picture 4" descr="Example user stories | Atlassian agile coach">
            <a:extLst>
              <a:ext uri="{FF2B5EF4-FFF2-40B4-BE49-F238E27FC236}">
                <a16:creationId xmlns:a16="http://schemas.microsoft.com/office/drawing/2014/main" id="{43214043-F101-7C4D-9BEF-1E5C1807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78769"/>
            <a:ext cx="7521155" cy="39113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9B20B16-7422-B74D-9884-F39F1CB0A4DA}"/>
              </a:ext>
            </a:extLst>
          </p:cNvPr>
          <p:cNvSpPr/>
          <p:nvPr/>
        </p:nvSpPr>
        <p:spPr>
          <a:xfrm>
            <a:off x="6849213" y="5694439"/>
            <a:ext cx="5264729" cy="1477328"/>
          </a:xfrm>
          <a:prstGeom prst="rect">
            <a:avLst/>
          </a:prstGeom>
        </p:spPr>
        <p:txBody>
          <a:bodyPr wrap="square">
            <a:spAutoFit/>
          </a:bodyPr>
          <a:lstStyle/>
          <a:p>
            <a:pPr marL="1200150" lvl="2" indent="-285750" fontAlgn="base">
              <a:buFont typeface="Arial" panose="020B0604020202020204" pitchFamily="34" charset="0"/>
              <a:buChar char="•"/>
            </a:pPr>
            <a:r>
              <a:rPr lang="en-US" b="1" dirty="0">
                <a:latin typeface="Charlie Text"/>
              </a:rPr>
              <a:t>Initiative</a:t>
            </a:r>
            <a:r>
              <a:rPr lang="en-US" dirty="0">
                <a:latin typeface="Charlie Text"/>
              </a:rPr>
              <a:t>s are collections of epics that drive toward a common goal.</a:t>
            </a:r>
            <a:r>
              <a:rPr lang="zh-CN" altLang="en-US" dirty="0">
                <a:latin typeface="Charlie Text"/>
              </a:rPr>
              <a:t> </a:t>
            </a:r>
            <a:r>
              <a:rPr lang="en-US" altLang="zh-CN" dirty="0">
                <a:latin typeface="Charlie Text"/>
              </a:rPr>
              <a:t>Completed</a:t>
            </a:r>
            <a:r>
              <a:rPr lang="zh-CN" altLang="en-US" dirty="0">
                <a:latin typeface="Charlie Text"/>
              </a:rPr>
              <a:t> </a:t>
            </a:r>
            <a:r>
              <a:rPr lang="en-US" altLang="zh-CN" dirty="0">
                <a:latin typeface="Charlie Text"/>
              </a:rPr>
              <a:t>in</a:t>
            </a:r>
            <a:r>
              <a:rPr lang="zh-CN" altLang="en-US" dirty="0">
                <a:latin typeface="Charlie Text"/>
              </a:rPr>
              <a:t> </a:t>
            </a:r>
            <a:r>
              <a:rPr lang="en-US" altLang="zh-CN" dirty="0">
                <a:latin typeface="Charlie Text"/>
              </a:rPr>
              <a:t>multiple</a:t>
            </a:r>
            <a:r>
              <a:rPr lang="zh-CN" altLang="en-US" dirty="0">
                <a:latin typeface="Charlie Text"/>
              </a:rPr>
              <a:t> </a:t>
            </a:r>
            <a:r>
              <a:rPr lang="en-US" altLang="zh-CN" dirty="0">
                <a:latin typeface="Charlie Text"/>
              </a:rPr>
              <a:t>quarters</a:t>
            </a:r>
            <a:r>
              <a:rPr lang="zh-CN" altLang="en-US" dirty="0">
                <a:latin typeface="Charlie Text"/>
              </a:rPr>
              <a:t> </a:t>
            </a:r>
            <a:r>
              <a:rPr lang="en-US" altLang="zh-CN" dirty="0">
                <a:latin typeface="Charlie Text"/>
              </a:rPr>
              <a:t>to</a:t>
            </a:r>
            <a:r>
              <a:rPr lang="zh-CN" altLang="en-US" dirty="0">
                <a:latin typeface="Charlie Text"/>
              </a:rPr>
              <a:t> </a:t>
            </a:r>
            <a:r>
              <a:rPr lang="en-US" altLang="zh-CN" dirty="0">
                <a:latin typeface="Charlie Text"/>
              </a:rPr>
              <a:t>year</a:t>
            </a:r>
          </a:p>
          <a:p>
            <a:pPr marL="1200150" lvl="2" indent="-285750" fontAlgn="base">
              <a:buFont typeface="Arial" panose="020B0604020202020204" pitchFamily="34" charset="0"/>
              <a:buChar char="•"/>
            </a:pPr>
            <a:endParaRPr lang="en-US" altLang="zh-CN" dirty="0">
              <a:latin typeface="Charlie Text"/>
            </a:endParaRPr>
          </a:p>
          <a:p>
            <a:pPr lvl="2" fontAlgn="base">
              <a:buFont typeface="Arial" panose="020B0604020202020204" pitchFamily="34" charset="0"/>
              <a:buChar char="•"/>
            </a:pPr>
            <a:endParaRPr lang="en-US" dirty="0">
              <a:latin typeface="Charlie Text"/>
            </a:endParaRPr>
          </a:p>
        </p:txBody>
      </p:sp>
      <p:sp>
        <p:nvSpPr>
          <p:cNvPr id="6" name="Rectangle 5">
            <a:extLst>
              <a:ext uri="{FF2B5EF4-FFF2-40B4-BE49-F238E27FC236}">
                <a16:creationId xmlns:a16="http://schemas.microsoft.com/office/drawing/2014/main" id="{B6E9C2BD-DFA4-C24B-ACAC-4F41C1F805E8}"/>
              </a:ext>
            </a:extLst>
          </p:cNvPr>
          <p:cNvSpPr/>
          <p:nvPr/>
        </p:nvSpPr>
        <p:spPr>
          <a:xfrm>
            <a:off x="7731513" y="2153295"/>
            <a:ext cx="4460487" cy="1200329"/>
          </a:xfrm>
          <a:prstGeom prst="rect">
            <a:avLst/>
          </a:prstGeom>
        </p:spPr>
        <p:txBody>
          <a:bodyPr wrap="square">
            <a:spAutoFit/>
          </a:bodyPr>
          <a:lstStyle/>
          <a:p>
            <a:pPr marL="285750" indent="-285750" fontAlgn="base">
              <a:buFont typeface="Arial" panose="020B0604020202020204" pitchFamily="34" charset="0"/>
              <a:buChar char="•"/>
            </a:pPr>
            <a:r>
              <a:rPr lang="en-US" b="1" dirty="0">
                <a:latin typeface="Charlie Text"/>
                <a:hlinkClick r:id="rId3">
                  <a:extLst>
                    <a:ext uri="{A12FA001-AC4F-418D-AE19-62706E023703}">
                      <ahyp:hlinkClr xmlns:ahyp="http://schemas.microsoft.com/office/drawing/2018/hyperlinkcolor" val="tx"/>
                    </a:ext>
                  </a:extLst>
                </a:hlinkClick>
              </a:rPr>
              <a:t>Stories</a:t>
            </a:r>
            <a:r>
              <a:rPr lang="en-US" dirty="0">
                <a:latin typeface="Charlie Text"/>
              </a:rPr>
              <a:t>, also called “user stories,” are short requirements or requests written from the perspective of an end user.</a:t>
            </a:r>
            <a:r>
              <a:rPr lang="zh-CN" altLang="en-US" dirty="0">
                <a:latin typeface="Charlie Text"/>
              </a:rPr>
              <a:t> </a:t>
            </a:r>
            <a:r>
              <a:rPr lang="en-US" altLang="zh-CN" dirty="0">
                <a:latin typeface="Charlie Text"/>
              </a:rPr>
              <a:t>Completed</a:t>
            </a:r>
            <a:r>
              <a:rPr lang="zh-CN" altLang="en-US" dirty="0">
                <a:latin typeface="Charlie Text"/>
              </a:rPr>
              <a:t> </a:t>
            </a:r>
            <a:r>
              <a:rPr lang="en-US" altLang="zh-CN" dirty="0">
                <a:latin typeface="Charlie Text"/>
              </a:rPr>
              <a:t>within</a:t>
            </a:r>
            <a:r>
              <a:rPr lang="zh-CN" altLang="en-US" dirty="0">
                <a:latin typeface="Charlie Text"/>
              </a:rPr>
              <a:t> </a:t>
            </a:r>
            <a:r>
              <a:rPr lang="en-US" altLang="zh-CN" dirty="0">
                <a:latin typeface="Charlie Text"/>
              </a:rPr>
              <a:t>one</a:t>
            </a:r>
            <a:r>
              <a:rPr lang="zh-CN" altLang="en-US" dirty="0">
                <a:latin typeface="Charlie Text"/>
              </a:rPr>
              <a:t> </a:t>
            </a:r>
            <a:r>
              <a:rPr lang="en-US" altLang="zh-CN" dirty="0">
                <a:latin typeface="Charlie Text"/>
              </a:rPr>
              <a:t>or</a:t>
            </a:r>
            <a:r>
              <a:rPr lang="zh-CN" altLang="en-US" dirty="0">
                <a:latin typeface="Charlie Text"/>
              </a:rPr>
              <a:t> </a:t>
            </a:r>
            <a:r>
              <a:rPr lang="en-US" altLang="zh-CN" dirty="0">
                <a:latin typeface="Charlie Text"/>
              </a:rPr>
              <a:t>two-week</a:t>
            </a:r>
            <a:r>
              <a:rPr lang="zh-CN" altLang="en-US" dirty="0">
                <a:latin typeface="Charlie Text"/>
              </a:rPr>
              <a:t> </a:t>
            </a:r>
            <a:r>
              <a:rPr lang="en-US" altLang="zh-CN" dirty="0">
                <a:latin typeface="Charlie Text"/>
              </a:rPr>
              <a:t>sprint.</a:t>
            </a:r>
            <a:r>
              <a:rPr lang="zh-CN" altLang="en-US" dirty="0">
                <a:latin typeface="Charlie Text"/>
              </a:rPr>
              <a:t> </a:t>
            </a:r>
            <a:endParaRPr lang="en-US" dirty="0">
              <a:latin typeface="Charlie Text"/>
            </a:endParaRPr>
          </a:p>
        </p:txBody>
      </p:sp>
      <p:sp>
        <p:nvSpPr>
          <p:cNvPr id="5" name="TextBox 4">
            <a:extLst>
              <a:ext uri="{FF2B5EF4-FFF2-40B4-BE49-F238E27FC236}">
                <a16:creationId xmlns:a16="http://schemas.microsoft.com/office/drawing/2014/main" id="{B0068644-5031-4C4D-85BF-6F674A87FBBA}"/>
              </a:ext>
            </a:extLst>
          </p:cNvPr>
          <p:cNvSpPr txBox="1"/>
          <p:nvPr/>
        </p:nvSpPr>
        <p:spPr>
          <a:xfrm>
            <a:off x="3511603" y="31504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64513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447096"/>
            <a:ext cx="4508156" cy="3122316"/>
            <a:chOff x="928817" y="1734113"/>
            <a:chExt cx="4508156" cy="3122316"/>
          </a:xfrm>
        </p:grpSpPr>
        <p:pic>
          <p:nvPicPr>
            <p:cNvPr id="7"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17" y="1734113"/>
              <a:ext cx="4508156" cy="3122316"/>
            </a:xfrm>
            <a:prstGeom prst="rect">
              <a:avLst/>
            </a:prstGeom>
          </p:spPr>
        </p:pic>
        <p:sp>
          <p:nvSpPr>
            <p:cNvPr id="8" name="文本框 7"/>
            <p:cNvSpPr txBox="1"/>
            <p:nvPr/>
          </p:nvSpPr>
          <p:spPr>
            <a:xfrm>
              <a:off x="2030175" y="2787439"/>
              <a:ext cx="2305439" cy="1015663"/>
            </a:xfrm>
            <a:prstGeom prst="rect">
              <a:avLst/>
            </a:prstGeom>
            <a:noFill/>
          </p:spPr>
          <p:txBody>
            <a:bodyPr wrap="none" rtlCol="0">
              <a:spAutoFit/>
            </a:bodyPr>
            <a:lstStyle/>
            <a:p>
              <a:r>
                <a:rPr lang="zh-CN" altLang="en-US" sz="2000" b="1" dirty="0"/>
                <a:t>作为一名 </a:t>
              </a:r>
              <a:r>
                <a:rPr lang="en-US" altLang="zh-CN" sz="2000" b="1" dirty="0"/>
                <a:t>&lt;</a:t>
              </a:r>
              <a:r>
                <a:rPr lang="zh-CN" altLang="en-US" sz="2000" b="1" dirty="0">
                  <a:solidFill>
                    <a:srgbClr val="C00000"/>
                  </a:solidFill>
                </a:rPr>
                <a:t>角色</a:t>
              </a:r>
              <a:r>
                <a:rPr lang="en-US" altLang="zh-CN" sz="2000" b="1" dirty="0"/>
                <a:t>&gt;</a:t>
              </a:r>
              <a:r>
                <a:rPr lang="zh-CN" altLang="en-US" sz="2000" b="1" dirty="0"/>
                <a:t>，</a:t>
              </a:r>
              <a:endParaRPr lang="en-US" altLang="zh-CN" sz="2000" b="1" dirty="0"/>
            </a:p>
            <a:p>
              <a:r>
                <a:rPr lang="zh-CN" altLang="en-US" sz="2000" b="1" dirty="0"/>
                <a:t>我可以 </a:t>
              </a:r>
              <a:r>
                <a:rPr lang="en-US" altLang="zh-CN" sz="2000" b="1" dirty="0"/>
                <a:t>&lt;</a:t>
              </a:r>
              <a:r>
                <a:rPr lang="zh-CN" altLang="en-US" sz="2000" b="1" dirty="0">
                  <a:solidFill>
                    <a:srgbClr val="C00000"/>
                  </a:solidFill>
                </a:rPr>
                <a:t>活动</a:t>
              </a:r>
              <a:r>
                <a:rPr lang="en-US" altLang="zh-CN" sz="2000" b="1" dirty="0"/>
                <a:t>&gt;</a:t>
              </a:r>
              <a:r>
                <a:rPr lang="zh-CN" altLang="en-US" sz="2000" b="1" dirty="0"/>
                <a:t>，</a:t>
              </a:r>
              <a:endParaRPr lang="en-US" altLang="zh-CN" sz="2000" b="1" dirty="0"/>
            </a:p>
            <a:p>
              <a:r>
                <a:rPr lang="zh-CN" altLang="en-US" sz="2000" b="1" dirty="0"/>
                <a:t>使得 </a:t>
              </a:r>
              <a:r>
                <a:rPr lang="en-US" altLang="zh-CN" sz="2000" b="1" dirty="0"/>
                <a:t>&lt;</a:t>
              </a:r>
              <a:r>
                <a:rPr lang="zh-CN" altLang="en-US" sz="2000" b="1" dirty="0">
                  <a:solidFill>
                    <a:srgbClr val="C00000"/>
                  </a:solidFill>
                </a:rPr>
                <a:t>业务价值</a:t>
              </a:r>
              <a:r>
                <a:rPr lang="en-US" altLang="zh-CN" sz="2000" b="1" dirty="0"/>
                <a:t>&gt;</a:t>
              </a:r>
              <a:r>
                <a:rPr lang="zh-CN" altLang="en-US" sz="2000" b="1" dirty="0"/>
                <a:t>。</a:t>
              </a:r>
            </a:p>
          </p:txBody>
        </p:sp>
      </p:grpSp>
      <p:sp>
        <p:nvSpPr>
          <p:cNvPr id="2" name="标题 1"/>
          <p:cNvSpPr>
            <a:spLocks noGrp="1"/>
          </p:cNvSpPr>
          <p:nvPr>
            <p:ph type="title"/>
          </p:nvPr>
        </p:nvSpPr>
        <p:spPr/>
        <p:txBody>
          <a:bodyPr/>
          <a:lstStyle/>
          <a:p>
            <a:r>
              <a:rPr lang="en-US" altLang="zh-CN" dirty="0"/>
              <a:t>   </a:t>
            </a:r>
            <a:r>
              <a:rPr lang="zh-CN" altLang="en-US" dirty="0"/>
              <a:t>用户故事表达：卡片</a:t>
            </a:r>
          </a:p>
        </p:txBody>
      </p:sp>
      <p:grpSp>
        <p:nvGrpSpPr>
          <p:cNvPr id="14" name="组合 13"/>
          <p:cNvGrpSpPr/>
          <p:nvPr/>
        </p:nvGrpSpPr>
        <p:grpSpPr>
          <a:xfrm>
            <a:off x="4464277" y="2489534"/>
            <a:ext cx="2768864" cy="3454067"/>
            <a:chOff x="6833769" y="1773815"/>
            <a:chExt cx="3319848" cy="4297265"/>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769" y="1773815"/>
              <a:ext cx="3319848" cy="4297265"/>
            </a:xfrm>
            <a:prstGeom prst="rect">
              <a:avLst/>
            </a:prstGeom>
            <a:ln>
              <a:noFill/>
            </a:ln>
            <a:effectLst>
              <a:outerShdw blurRad="190500" algn="tl" rotWithShape="0">
                <a:srgbClr val="000000">
                  <a:alpha val="70000"/>
                </a:srgbClr>
              </a:outerShdw>
            </a:effectLst>
          </p:spPr>
        </p:pic>
        <p:sp>
          <p:nvSpPr>
            <p:cNvPr id="11" name="文本框 10"/>
            <p:cNvSpPr txBox="1"/>
            <p:nvPr/>
          </p:nvSpPr>
          <p:spPr>
            <a:xfrm>
              <a:off x="6867843" y="2511253"/>
              <a:ext cx="3188964" cy="421201"/>
            </a:xfrm>
            <a:prstGeom prst="rect">
              <a:avLst/>
            </a:prstGeom>
            <a:noFill/>
          </p:spPr>
          <p:txBody>
            <a:bodyPr wrap="none" rtlCol="0">
              <a:spAutoFit/>
            </a:bodyPr>
            <a:lstStyle/>
            <a:p>
              <a:r>
                <a:rPr lang="zh-CN" altLang="en-US" sz="1600" b="1" dirty="0"/>
                <a:t>作为一名</a:t>
              </a:r>
              <a:r>
                <a:rPr lang="zh-CN" altLang="en-US" sz="1600" b="1" dirty="0">
                  <a:solidFill>
                    <a:srgbClr val="C00000"/>
                  </a:solidFill>
                </a:rPr>
                <a:t>消费者</a:t>
              </a:r>
              <a:r>
                <a:rPr lang="zh-CN" altLang="en-US" sz="1600" b="1" dirty="0"/>
                <a:t>（</a:t>
              </a:r>
              <a:r>
                <a:rPr lang="en-US" altLang="zh-CN" sz="1600" b="1" dirty="0"/>
                <a:t>&lt;</a:t>
              </a:r>
              <a:r>
                <a:rPr lang="zh-CN" altLang="en-US" sz="1600" b="1" dirty="0"/>
                <a:t>角色</a:t>
              </a:r>
              <a:r>
                <a:rPr lang="en-US" altLang="zh-CN" sz="1600" b="1" dirty="0"/>
                <a:t>&gt;</a:t>
              </a:r>
              <a:r>
                <a:rPr lang="zh-CN" altLang="en-US" sz="1600" b="1" dirty="0"/>
                <a:t>）</a:t>
              </a:r>
              <a:endParaRPr lang="en-US" altLang="zh-CN" sz="1600" b="1" dirty="0"/>
            </a:p>
          </p:txBody>
        </p:sp>
        <p:sp>
          <p:nvSpPr>
            <p:cNvPr id="12" name="文本框 11"/>
            <p:cNvSpPr txBox="1"/>
            <p:nvPr/>
          </p:nvSpPr>
          <p:spPr>
            <a:xfrm>
              <a:off x="6867843" y="3104977"/>
              <a:ext cx="3135149" cy="1646514"/>
            </a:xfrm>
            <a:prstGeom prst="rect">
              <a:avLst/>
            </a:prstGeom>
            <a:noFill/>
          </p:spPr>
          <p:txBody>
            <a:bodyPr wrap="none" rtlCol="0">
              <a:spAutoFit/>
            </a:bodyPr>
            <a:lstStyle/>
            <a:p>
              <a:pPr>
                <a:spcBef>
                  <a:spcPts val="1800"/>
                </a:spcBef>
              </a:pPr>
              <a:r>
                <a:rPr lang="zh-CN" altLang="en-US" sz="1600" b="1" dirty="0"/>
                <a:t>我希望能够</a:t>
              </a:r>
              <a:r>
                <a:rPr lang="zh-CN" altLang="en-US" sz="1600" b="1" dirty="0">
                  <a:solidFill>
                    <a:srgbClr val="C00000"/>
                  </a:solidFill>
                </a:rPr>
                <a:t>查看我的日常</a:t>
              </a:r>
              <a:endParaRPr lang="en-US" altLang="zh-CN" sz="1600" b="1" dirty="0">
                <a:solidFill>
                  <a:srgbClr val="C00000"/>
                </a:solidFill>
              </a:endParaRPr>
            </a:p>
            <a:p>
              <a:pPr>
                <a:spcBef>
                  <a:spcPts val="1800"/>
                </a:spcBef>
              </a:pPr>
              <a:r>
                <a:rPr lang="zh-CN" altLang="en-US" sz="1600" b="1" dirty="0">
                  <a:solidFill>
                    <a:srgbClr val="C00000"/>
                  </a:solidFill>
                </a:rPr>
                <a:t> 能源使用量</a:t>
              </a:r>
              <a:r>
                <a:rPr lang="zh-CN" altLang="en-US" sz="1600" b="1" dirty="0"/>
                <a:t>（</a:t>
              </a:r>
              <a:r>
                <a:rPr lang="en-US" altLang="zh-CN" sz="1600" b="1" dirty="0"/>
                <a:t>&lt;</a:t>
              </a:r>
              <a:r>
                <a:rPr lang="zh-CN" altLang="en-US" sz="1600" b="1" dirty="0"/>
                <a:t>我利用系统</a:t>
              </a:r>
              <a:endParaRPr lang="en-US" altLang="zh-CN" sz="1600" b="1" dirty="0"/>
            </a:p>
            <a:p>
              <a:pPr>
                <a:spcBef>
                  <a:spcPts val="1800"/>
                </a:spcBef>
              </a:pPr>
              <a:r>
                <a:rPr lang="zh-CN" altLang="en-US" sz="1600" b="1" dirty="0"/>
                <a:t>做什么</a:t>
              </a:r>
              <a:r>
                <a:rPr lang="en-US" altLang="zh-CN" sz="1600" b="1" dirty="0"/>
                <a:t>&gt;</a:t>
              </a:r>
              <a:r>
                <a:rPr lang="zh-CN" altLang="en-US" sz="1600" b="1" dirty="0"/>
                <a:t>），从而我可以</a:t>
              </a:r>
              <a:endParaRPr lang="en-US" altLang="zh-CN" sz="1600" b="1" dirty="0"/>
            </a:p>
          </p:txBody>
        </p:sp>
        <p:sp>
          <p:nvSpPr>
            <p:cNvPr id="13" name="文本框 12"/>
            <p:cNvSpPr txBox="1"/>
            <p:nvPr/>
          </p:nvSpPr>
          <p:spPr>
            <a:xfrm>
              <a:off x="6860421" y="4734348"/>
              <a:ext cx="3188964" cy="1014712"/>
            </a:xfrm>
            <a:prstGeom prst="rect">
              <a:avLst/>
            </a:prstGeom>
            <a:noFill/>
          </p:spPr>
          <p:txBody>
            <a:bodyPr wrap="none" rtlCol="0">
              <a:spAutoFit/>
            </a:bodyPr>
            <a:lstStyle/>
            <a:p>
              <a:pPr>
                <a:spcBef>
                  <a:spcPts val="1800"/>
                </a:spcBef>
              </a:pPr>
              <a:r>
                <a:rPr lang="zh-CN" altLang="en-US" sz="1600" b="1" dirty="0">
                  <a:solidFill>
                    <a:srgbClr val="C00000"/>
                  </a:solidFill>
                </a:rPr>
                <a:t>降低能源支出和使用率</a:t>
              </a:r>
              <a:endParaRPr lang="en-US" altLang="zh-CN" sz="1600" b="1" dirty="0">
                <a:solidFill>
                  <a:srgbClr val="C00000"/>
                </a:solidFill>
              </a:endParaRPr>
            </a:p>
            <a:p>
              <a:pPr>
                <a:spcBef>
                  <a:spcPts val="1800"/>
                </a:spcBef>
              </a:pPr>
              <a:r>
                <a:rPr lang="zh-CN" altLang="en-US" sz="1600" b="1" dirty="0"/>
                <a:t>（</a:t>
              </a:r>
              <a:r>
                <a:rPr lang="en-US" altLang="zh-CN" sz="1600" b="1" dirty="0"/>
                <a:t>&lt;</a:t>
              </a:r>
              <a:r>
                <a:rPr lang="zh-CN" altLang="en-US" sz="1600" b="1" dirty="0"/>
                <a:t>我收到的业务价值</a:t>
              </a:r>
              <a:r>
                <a:rPr lang="en-US" altLang="zh-CN" sz="1600" b="1" dirty="0"/>
                <a:t>&gt;</a:t>
              </a:r>
              <a:r>
                <a:rPr lang="zh-CN" altLang="en-US" sz="1600" b="1" dirty="0"/>
                <a:t>）。</a:t>
              </a:r>
              <a:endParaRPr lang="en-US" altLang="zh-CN" sz="1600" b="1" dirty="0"/>
            </a:p>
          </p:txBody>
        </p:sp>
      </p:gr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22</a:t>
            </a:fld>
            <a:endParaRPr lang="zh-CN" altLang="en-US">
              <a:solidFill>
                <a:prstClr val="black">
                  <a:tint val="95000"/>
                </a:prstClr>
              </a:solidFill>
            </a:endParaRPr>
          </a:p>
        </p:txBody>
      </p:sp>
      <p:grpSp>
        <p:nvGrpSpPr>
          <p:cNvPr id="16" name="组合 10">
            <a:extLst>
              <a:ext uri="{FF2B5EF4-FFF2-40B4-BE49-F238E27FC236}">
                <a16:creationId xmlns:a16="http://schemas.microsoft.com/office/drawing/2014/main" id="{76976870-681A-174A-AC3F-4D92F2D311D7}"/>
              </a:ext>
            </a:extLst>
          </p:cNvPr>
          <p:cNvGrpSpPr/>
          <p:nvPr/>
        </p:nvGrpSpPr>
        <p:grpSpPr>
          <a:xfrm>
            <a:off x="7483044" y="2782677"/>
            <a:ext cx="4708956" cy="2837707"/>
            <a:chOff x="4381338" y="2553414"/>
            <a:chExt cx="4708956" cy="2837707"/>
          </a:xfrm>
        </p:grpSpPr>
        <p:sp>
          <p:nvSpPr>
            <p:cNvPr id="17" name="内容占位符 5">
              <a:extLst>
                <a:ext uri="{FF2B5EF4-FFF2-40B4-BE49-F238E27FC236}">
                  <a16:creationId xmlns:a16="http://schemas.microsoft.com/office/drawing/2014/main" id="{872A5C16-9D17-F340-AB1A-157C341996A0}"/>
                </a:ext>
              </a:extLst>
            </p:cNvPr>
            <p:cNvSpPr txBox="1">
              <a:spLocks/>
            </p:cNvSpPr>
            <p:nvPr/>
          </p:nvSpPr>
          <p:spPr>
            <a:xfrm>
              <a:off x="4381338" y="2985223"/>
              <a:ext cx="4708956" cy="2405898"/>
            </a:xfrm>
            <a:prstGeom prst="rect">
              <a:avLst/>
            </a:prstGeom>
            <a:ln>
              <a:solidFill>
                <a:srgbClr val="002060"/>
              </a:solidFill>
            </a:ln>
          </p:spPr>
          <p:txBody>
            <a:bodyPr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zh-CN" altLang="en-US" sz="2000" dirty="0"/>
                <a:t>每</a:t>
              </a:r>
              <a:r>
                <a:rPr lang="en-US" altLang="zh-CN" sz="2000" dirty="0"/>
                <a:t>10</a:t>
              </a:r>
              <a:r>
                <a:rPr lang="zh-CN" altLang="en-US" sz="2000" dirty="0"/>
                <a:t>秒钟读取</a:t>
              </a:r>
              <a:r>
                <a:rPr lang="en-US" altLang="zh-CN" sz="2000" dirty="0" err="1"/>
                <a:t>DecaWatt</a:t>
              </a:r>
              <a:r>
                <a:rPr lang="zh-CN" altLang="en-US" sz="2000" dirty="0"/>
                <a:t>计量表的数据，在门户上显示</a:t>
              </a:r>
              <a:r>
                <a:rPr lang="en-US" altLang="zh-CN" sz="2000" dirty="0"/>
                <a:t>15</a:t>
              </a:r>
              <a:r>
                <a:rPr lang="zh-CN" altLang="en-US" sz="2000" dirty="0"/>
                <a:t>分钟的增量，在室内屏上显示每一读数；</a:t>
              </a:r>
              <a:endParaRPr lang="en-US" altLang="zh-CN" sz="2000" dirty="0"/>
            </a:p>
            <a:p>
              <a:pPr>
                <a:lnSpc>
                  <a:spcPct val="110000"/>
                </a:lnSpc>
                <a:spcBef>
                  <a:spcPts val="0"/>
                </a:spcBef>
              </a:pPr>
              <a:endParaRPr lang="en-US" altLang="zh-CN" sz="2000" dirty="0"/>
            </a:p>
            <a:p>
              <a:pPr>
                <a:lnSpc>
                  <a:spcPct val="110000"/>
                </a:lnSpc>
                <a:spcBef>
                  <a:spcPts val="0"/>
                </a:spcBef>
              </a:pPr>
              <a:r>
                <a:rPr lang="zh-CN" altLang="en-US" sz="2000" dirty="0"/>
                <a:t>随着新数据的产生读取</a:t>
              </a:r>
              <a:r>
                <a:rPr lang="en-US" altLang="zh-CN" sz="2000" dirty="0" err="1"/>
                <a:t>KiloWatt</a:t>
              </a:r>
              <a:r>
                <a:rPr lang="zh-CN" altLang="en-US" sz="2000" dirty="0"/>
                <a:t>计量表，并且每小时显示在门户上，在每次读取后显示在室内屏上；</a:t>
              </a:r>
              <a:endParaRPr lang="en-US" altLang="zh-CN" sz="2000" dirty="0"/>
            </a:p>
            <a:p>
              <a:pPr marL="0" indent="0" algn="ctr">
                <a:lnSpc>
                  <a:spcPct val="110000"/>
                </a:lnSpc>
                <a:spcBef>
                  <a:spcPts val="0"/>
                </a:spcBef>
                <a:buNone/>
              </a:pPr>
              <a:r>
                <a:rPr lang="en-US" altLang="zh-CN" sz="2000" dirty="0"/>
                <a:t>……</a:t>
              </a:r>
              <a:endParaRPr lang="zh-CN" altLang="en-US" sz="2000" dirty="0"/>
            </a:p>
          </p:txBody>
        </p:sp>
        <p:sp>
          <p:nvSpPr>
            <p:cNvPr id="18" name="圆角矩形 8">
              <a:extLst>
                <a:ext uri="{FF2B5EF4-FFF2-40B4-BE49-F238E27FC236}">
                  <a16:creationId xmlns:a16="http://schemas.microsoft.com/office/drawing/2014/main" id="{8D123928-0D46-0747-B893-E18BC7E07077}"/>
                </a:ext>
              </a:extLst>
            </p:cNvPr>
            <p:cNvSpPr/>
            <p:nvPr/>
          </p:nvSpPr>
          <p:spPr>
            <a:xfrm>
              <a:off x="5877629" y="2553414"/>
              <a:ext cx="1356156" cy="408058"/>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验收标准</a:t>
              </a:r>
            </a:p>
          </p:txBody>
        </p:sp>
      </p:grpSp>
    </p:spTree>
    <p:extLst>
      <p:ext uri="{BB962C8B-B14F-4D97-AF65-F5344CB8AC3E}">
        <p14:creationId xmlns:p14="http://schemas.microsoft.com/office/powerpoint/2010/main" val="198589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03385" y="-140677"/>
            <a:ext cx="10972801" cy="1251062"/>
          </a:xfrm>
        </p:spPr>
        <p:txBody>
          <a:bodyPr/>
          <a:lstStyle/>
          <a:p>
            <a:r>
              <a:rPr lang="zh-CN" altLang="en-US" dirty="0"/>
              <a:t>良好的用户故事 </a:t>
            </a:r>
            <a:r>
              <a:rPr lang="en-US" altLang="zh-CN" dirty="0">
                <a:solidFill>
                  <a:schemeClr val="bg1"/>
                </a:solidFill>
              </a:rPr>
              <a:t>INVEST</a:t>
            </a:r>
            <a:endParaRPr lang="zh-CN" altLang="en-US" dirty="0">
              <a:solidFill>
                <a:schemeClr val="bg1"/>
              </a:solidFill>
            </a:endParaRPr>
          </a:p>
        </p:txBody>
      </p:sp>
      <p:graphicFrame>
        <p:nvGraphicFramePr>
          <p:cNvPr id="8" name="图示 7"/>
          <p:cNvGraphicFramePr/>
          <p:nvPr/>
        </p:nvGraphicFramePr>
        <p:xfrm>
          <a:off x="-1719667" y="1690688"/>
          <a:ext cx="9333470" cy="4638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圆角矩形 5">
            <a:extLst>
              <a:ext uri="{FF2B5EF4-FFF2-40B4-BE49-F238E27FC236}">
                <a16:creationId xmlns:a16="http://schemas.microsoft.com/office/drawing/2014/main" id="{21165D5D-2B18-614E-AB65-D52F23E99D20}"/>
              </a:ext>
            </a:extLst>
          </p:cNvPr>
          <p:cNvSpPr/>
          <p:nvPr/>
        </p:nvSpPr>
        <p:spPr>
          <a:xfrm>
            <a:off x="4025385" y="2596075"/>
            <a:ext cx="8072830"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故事</a:t>
            </a:r>
            <a:r>
              <a:rPr lang="zh-CN" altLang="en-US" sz="2000" b="1" dirty="0">
                <a:solidFill>
                  <a:schemeClr val="bg1"/>
                </a:solidFill>
              </a:rPr>
              <a:t>不是详尽的需求说明书</a:t>
            </a:r>
            <a:r>
              <a:rPr lang="zh-CN" altLang="en-US" sz="2000" b="1" dirty="0"/>
              <a:t>（系统应该完成的事），而是可协商的</a:t>
            </a:r>
            <a:r>
              <a:rPr lang="zh-CN" altLang="en-US" sz="2000" b="1" dirty="0">
                <a:solidFill>
                  <a:srgbClr val="FFFF00"/>
                </a:solidFill>
              </a:rPr>
              <a:t>意向表达</a:t>
            </a:r>
            <a:r>
              <a:rPr lang="zh-CN" altLang="en-US" sz="2000" b="1" dirty="0"/>
              <a:t>。</a:t>
            </a:r>
          </a:p>
        </p:txBody>
      </p:sp>
      <p:sp>
        <p:nvSpPr>
          <p:cNvPr id="44" name="圆角矩形 20">
            <a:extLst>
              <a:ext uri="{FF2B5EF4-FFF2-40B4-BE49-F238E27FC236}">
                <a16:creationId xmlns:a16="http://schemas.microsoft.com/office/drawing/2014/main" id="{471D484F-37C0-AF48-BDED-07C9E075FB93}"/>
              </a:ext>
            </a:extLst>
          </p:cNvPr>
          <p:cNvSpPr/>
          <p:nvPr/>
        </p:nvSpPr>
        <p:spPr>
          <a:xfrm>
            <a:off x="4062424" y="5798694"/>
            <a:ext cx="8000622"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清晰可测试</a:t>
            </a:r>
          </a:p>
        </p:txBody>
      </p:sp>
      <p:sp>
        <p:nvSpPr>
          <p:cNvPr id="45" name="圆角矩形 21">
            <a:extLst>
              <a:ext uri="{FF2B5EF4-FFF2-40B4-BE49-F238E27FC236}">
                <a16:creationId xmlns:a16="http://schemas.microsoft.com/office/drawing/2014/main" id="{97EB1A6F-FFCE-534D-9D91-B541E0ADACDB}"/>
              </a:ext>
            </a:extLst>
          </p:cNvPr>
          <p:cNvSpPr/>
          <p:nvPr/>
        </p:nvSpPr>
        <p:spPr>
          <a:xfrm>
            <a:off x="4084002" y="4933403"/>
            <a:ext cx="7967322"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故事代表有</a:t>
            </a:r>
            <a:r>
              <a:rPr lang="zh-CN" altLang="en-US" sz="2000" b="1" dirty="0">
                <a:solidFill>
                  <a:srgbClr val="FFFF00"/>
                </a:solidFill>
              </a:rPr>
              <a:t>价值功能</a:t>
            </a:r>
            <a:r>
              <a:rPr lang="zh-CN" altLang="en-US" sz="2000" b="1" dirty="0"/>
              <a:t>的</a:t>
            </a:r>
            <a:r>
              <a:rPr lang="zh-CN" altLang="en-US" sz="2000" b="1" dirty="0">
                <a:solidFill>
                  <a:srgbClr val="FFFF00"/>
                </a:solidFill>
              </a:rPr>
              <a:t>小型增量</a:t>
            </a:r>
            <a:r>
              <a:rPr lang="zh-CN" altLang="en-US" sz="2000" b="1" dirty="0"/>
              <a:t>，可以在一到两周内交付。</a:t>
            </a:r>
          </a:p>
        </p:txBody>
      </p:sp>
      <p:sp>
        <p:nvSpPr>
          <p:cNvPr id="46" name="圆角矩形 22">
            <a:extLst>
              <a:ext uri="{FF2B5EF4-FFF2-40B4-BE49-F238E27FC236}">
                <a16:creationId xmlns:a16="http://schemas.microsoft.com/office/drawing/2014/main" id="{9F40E91F-1370-BD47-B8CE-6504CA423836}"/>
              </a:ext>
            </a:extLst>
          </p:cNvPr>
          <p:cNvSpPr/>
          <p:nvPr/>
        </p:nvSpPr>
        <p:spPr>
          <a:xfrm>
            <a:off x="4072280" y="4126729"/>
            <a:ext cx="7990767"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故事相对而言更</a:t>
            </a:r>
            <a:r>
              <a:rPr lang="zh-CN" altLang="en-US" sz="2000" b="1" dirty="0">
                <a:solidFill>
                  <a:srgbClr val="FFFF00"/>
                </a:solidFill>
              </a:rPr>
              <a:t>容易估算</a:t>
            </a:r>
            <a:r>
              <a:rPr lang="zh-CN" altLang="en-US" sz="2000" b="1" dirty="0"/>
              <a:t>，可以快速确定实现相关功能的工作量。</a:t>
            </a:r>
          </a:p>
        </p:txBody>
      </p:sp>
      <p:sp>
        <p:nvSpPr>
          <p:cNvPr id="47" name="圆角矩形 22">
            <a:extLst>
              <a:ext uri="{FF2B5EF4-FFF2-40B4-BE49-F238E27FC236}">
                <a16:creationId xmlns:a16="http://schemas.microsoft.com/office/drawing/2014/main" id="{28D924E5-E007-8940-978F-A80699BE2BA5}"/>
              </a:ext>
            </a:extLst>
          </p:cNvPr>
          <p:cNvSpPr/>
          <p:nvPr/>
        </p:nvSpPr>
        <p:spPr>
          <a:xfrm>
            <a:off x="4119171" y="3411620"/>
            <a:ext cx="7990767"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聚焦与由</a:t>
            </a:r>
            <a:r>
              <a:rPr lang="zh-CN" altLang="en-US" sz="2000" b="1" dirty="0">
                <a:solidFill>
                  <a:srgbClr val="FFFF00"/>
                </a:solidFill>
              </a:rPr>
              <a:t>用户</a:t>
            </a:r>
            <a:r>
              <a:rPr lang="zh-CN" altLang="en-US" sz="2000" dirty="0"/>
              <a:t>规定的</a:t>
            </a:r>
            <a:r>
              <a:rPr lang="zh-CN" altLang="en-US" sz="2000" b="1" dirty="0">
                <a:solidFill>
                  <a:srgbClr val="FFFF00"/>
                </a:solidFill>
              </a:rPr>
              <a:t>价值</a:t>
            </a:r>
            <a:r>
              <a:rPr lang="zh-CN" altLang="en-US" sz="2000" dirty="0"/>
              <a:t>，而非功能分解结构</a:t>
            </a:r>
            <a:endParaRPr lang="en-US" altLang="zh-CN" sz="2000" dirty="0"/>
          </a:p>
        </p:txBody>
      </p:sp>
      <p:sp>
        <p:nvSpPr>
          <p:cNvPr id="48" name="圆角矩形 5">
            <a:extLst>
              <a:ext uri="{FF2B5EF4-FFF2-40B4-BE49-F238E27FC236}">
                <a16:creationId xmlns:a16="http://schemas.microsoft.com/office/drawing/2014/main" id="{55167E13-9E68-5C46-BBEE-CF7E344D6B07}"/>
              </a:ext>
            </a:extLst>
          </p:cNvPr>
          <p:cNvSpPr/>
          <p:nvPr/>
        </p:nvSpPr>
        <p:spPr>
          <a:xfrm>
            <a:off x="3978492" y="1705121"/>
            <a:ext cx="8084554" cy="635759"/>
          </a:xfrm>
          <a:prstGeom prst="roundRect">
            <a:avLst>
              <a:gd name="adj" fmla="val 13845"/>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2000" b="1" dirty="0"/>
              <a:t>故事不依赖于其它故事，可以被</a:t>
            </a:r>
            <a:r>
              <a:rPr lang="zh-CN" altLang="en-US" sz="2000" b="1" dirty="0">
                <a:solidFill>
                  <a:srgbClr val="FFFF00"/>
                </a:solidFill>
              </a:rPr>
              <a:t>单独</a:t>
            </a:r>
            <a:r>
              <a:rPr lang="zh-CN" altLang="en-US" sz="2000" b="1" dirty="0"/>
              <a:t>地开发、测试甚至交付。</a:t>
            </a:r>
          </a:p>
        </p:txBody>
      </p:sp>
    </p:spTree>
    <p:extLst>
      <p:ext uri="{BB962C8B-B14F-4D97-AF65-F5344CB8AC3E}">
        <p14:creationId xmlns:p14="http://schemas.microsoft.com/office/powerpoint/2010/main" val="2757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45"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E2AB30-68F5-3247-A6E1-8A373769F497}"/>
              </a:ext>
            </a:extLst>
          </p:cNvPr>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24</a:t>
            </a:fld>
            <a:endParaRPr lang="zh-CN" altLang="en-US">
              <a:solidFill>
                <a:prstClr val="black">
                  <a:tint val="95000"/>
                </a:prstClr>
              </a:solidFill>
            </a:endParaRPr>
          </a:p>
        </p:txBody>
      </p:sp>
      <p:pic>
        <p:nvPicPr>
          <p:cNvPr id="6146" name="Picture 2">
            <a:extLst>
              <a:ext uri="{FF2B5EF4-FFF2-40B4-BE49-F238E27FC236}">
                <a16:creationId xmlns:a16="http://schemas.microsoft.com/office/drawing/2014/main" id="{B09C0404-32B1-0E46-BAE4-D2149054D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861" y="292076"/>
            <a:ext cx="7993918" cy="66245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D8243E6-E7D7-224F-B4AA-74DB59E312E8}"/>
              </a:ext>
            </a:extLst>
          </p:cNvPr>
          <p:cNvSpPr/>
          <p:nvPr/>
        </p:nvSpPr>
        <p:spPr>
          <a:xfrm>
            <a:off x="339970" y="1624934"/>
            <a:ext cx="6096000" cy="2308324"/>
          </a:xfrm>
          <a:prstGeom prst="rect">
            <a:avLst/>
          </a:prstGeom>
        </p:spPr>
        <p:txBody>
          <a:bodyPr>
            <a:spAutoFit/>
          </a:bodyPr>
          <a:lstStyle/>
          <a:p>
            <a:pPr fontAlgn="base"/>
            <a:r>
              <a:rPr lang="en-US" sz="2400" dirty="0">
                <a:solidFill>
                  <a:srgbClr val="333333"/>
                </a:solidFill>
                <a:latin typeface="inherit"/>
              </a:rPr>
              <a:t>Product Backlogs:</a:t>
            </a:r>
          </a:p>
          <a:p>
            <a:pPr fontAlgn="base">
              <a:buFont typeface="+mj-lt"/>
              <a:buAutoNum type="arabicPeriod"/>
            </a:pPr>
            <a:r>
              <a:rPr lang="en-US" sz="2400" dirty="0">
                <a:solidFill>
                  <a:srgbClr val="333333"/>
                </a:solidFill>
                <a:latin typeface="inherit"/>
              </a:rPr>
              <a:t>User Stories</a:t>
            </a:r>
          </a:p>
          <a:p>
            <a:pPr fontAlgn="base">
              <a:buFont typeface="+mj-lt"/>
              <a:buAutoNum type="arabicPeriod"/>
            </a:pPr>
            <a:r>
              <a:rPr lang="en-US" sz="2400" dirty="0">
                <a:solidFill>
                  <a:srgbClr val="333333"/>
                </a:solidFill>
                <a:latin typeface="inherit"/>
              </a:rPr>
              <a:t>Technical Stories</a:t>
            </a:r>
          </a:p>
          <a:p>
            <a:pPr fontAlgn="base">
              <a:buFont typeface="+mj-lt"/>
              <a:buAutoNum type="arabicPeriod"/>
            </a:pPr>
            <a:r>
              <a:rPr lang="en-US" sz="2400" dirty="0">
                <a:solidFill>
                  <a:srgbClr val="333333"/>
                </a:solidFill>
                <a:latin typeface="inherit"/>
              </a:rPr>
              <a:t>Spikes</a:t>
            </a:r>
          </a:p>
          <a:p>
            <a:pPr marL="800100" lvl="1" indent="-342900" fontAlgn="base">
              <a:buFont typeface="Arial" panose="020B0604020202020204" pitchFamily="34" charset="0"/>
              <a:buChar char="•"/>
            </a:pPr>
            <a:r>
              <a:rPr lang="en-US" sz="2400" dirty="0">
                <a:solidFill>
                  <a:srgbClr val="333333"/>
                </a:solidFill>
                <a:latin typeface="inherit"/>
              </a:rPr>
              <a:t>Experimental Stories</a:t>
            </a:r>
          </a:p>
          <a:p>
            <a:pPr fontAlgn="base">
              <a:buFont typeface="+mj-lt"/>
              <a:buAutoNum type="arabicPeriod"/>
            </a:pPr>
            <a:r>
              <a:rPr lang="en-US" sz="2400" dirty="0">
                <a:solidFill>
                  <a:srgbClr val="333333"/>
                </a:solidFill>
                <a:latin typeface="inherit"/>
              </a:rPr>
              <a:t>Defects</a:t>
            </a:r>
            <a:endParaRPr lang="en-US" sz="2400" b="0" i="0" u="none" strike="noStrike" dirty="0">
              <a:solidFill>
                <a:srgbClr val="333333"/>
              </a:solidFill>
              <a:effectLst/>
              <a:latin typeface="inherit"/>
            </a:endParaRPr>
          </a:p>
        </p:txBody>
      </p:sp>
    </p:spTree>
    <p:extLst>
      <p:ext uri="{BB962C8B-B14F-4D97-AF65-F5344CB8AC3E}">
        <p14:creationId xmlns:p14="http://schemas.microsoft.com/office/powerpoint/2010/main" val="5649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E4BD-5A8F-EB42-B016-A4EB2B0F1EE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73346F1-F890-A743-BCAD-78CF44B31211}"/>
              </a:ext>
            </a:extLst>
          </p:cNvPr>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25</a:t>
            </a:fld>
            <a:endParaRPr lang="zh-CN" altLang="en-US">
              <a:solidFill>
                <a:prstClr val="black">
                  <a:tint val="95000"/>
                </a:prstClr>
              </a:solidFill>
            </a:endParaRPr>
          </a:p>
        </p:txBody>
      </p:sp>
      <p:pic>
        <p:nvPicPr>
          <p:cNvPr id="8196" name="Picture 4" descr="Scrum Process Canvas">
            <a:extLst>
              <a:ext uri="{FF2B5EF4-FFF2-40B4-BE49-F238E27FC236}">
                <a16:creationId xmlns:a16="http://schemas.microsoft.com/office/drawing/2014/main" id="{7950CB29-6397-3140-B088-3D2C59AC1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373"/>
            <a:ext cx="11798300" cy="631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9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35" name="Rectangle 27"/>
          <p:cNvSpPr>
            <a:spLocks noGrp="1" noChangeArrowheads="1"/>
          </p:cNvSpPr>
          <p:nvPr>
            <p:ph type="title"/>
          </p:nvPr>
        </p:nvSpPr>
        <p:spPr/>
        <p:txBody>
          <a:bodyPr/>
          <a:lstStyle/>
          <a:p>
            <a:pPr eaLnBrk="1" hangingPunct="1">
              <a:defRPr/>
            </a:pPr>
            <a:r>
              <a:rPr lang="en-US" altLang="zh-CN" dirty="0"/>
              <a:t>Tools</a:t>
            </a:r>
            <a:r>
              <a:rPr lang="zh-CN" altLang="en-US" dirty="0"/>
              <a:t> </a:t>
            </a:r>
            <a:r>
              <a:rPr lang="en-US" altLang="zh-CN" dirty="0"/>
              <a:t>for</a:t>
            </a:r>
            <a:r>
              <a:rPr lang="zh-CN" altLang="en-US" dirty="0"/>
              <a:t> </a:t>
            </a:r>
            <a:r>
              <a:rPr lang="en-US" altLang="zh-CN" dirty="0"/>
              <a:t>Agile</a:t>
            </a:r>
            <a:r>
              <a:rPr lang="zh-CN" altLang="en-US" dirty="0"/>
              <a:t> </a:t>
            </a:r>
            <a:r>
              <a:rPr lang="en-US" altLang="zh-CN" dirty="0"/>
              <a:t>Development</a:t>
            </a:r>
          </a:p>
        </p:txBody>
      </p:sp>
      <p:pic>
        <p:nvPicPr>
          <p:cNvPr id="45067" name="Picture 48" descr="j0301252"/>
          <p:cNvPicPr>
            <a:picLocks noGrp="1" noChangeAspect="1" noChangeArrowheads="1"/>
          </p:cNvPicPr>
          <p:nvPr>
            <p:ph idx="1"/>
          </p:nvPr>
        </p:nvPicPr>
        <p:blipFill>
          <a:blip r:embed="rId3" cstate="print"/>
          <a:srcRect/>
          <a:stretch>
            <a:fillRect/>
          </a:stretch>
        </p:blipFill>
        <p:spPr>
          <a:xfrm>
            <a:off x="1643858" y="2095501"/>
            <a:ext cx="1763712" cy="1514475"/>
          </a:xfrm>
          <a:noFill/>
        </p:spPr>
      </p:pic>
      <p:sp>
        <p:nvSpPr>
          <p:cNvPr id="94238" name="Oval 30"/>
          <p:cNvSpPr>
            <a:spLocks noChangeArrowheads="1"/>
          </p:cNvSpPr>
          <p:nvPr/>
        </p:nvSpPr>
        <p:spPr bwMode="auto">
          <a:xfrm>
            <a:off x="3000376" y="4076701"/>
            <a:ext cx="7127875" cy="1800225"/>
          </a:xfrm>
          <a:prstGeom prst="ellipse">
            <a:avLst/>
          </a:prstGeom>
          <a:gradFill rotWithShape="0">
            <a:gsLst>
              <a:gs pos="0">
                <a:schemeClr val="accent2"/>
              </a:gs>
              <a:gs pos="100000">
                <a:srgbClr val="000000"/>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39" name="Oval 31"/>
          <p:cNvSpPr>
            <a:spLocks noChangeArrowheads="1"/>
          </p:cNvSpPr>
          <p:nvPr/>
        </p:nvSpPr>
        <p:spPr bwMode="auto">
          <a:xfrm>
            <a:off x="3571875" y="3609976"/>
            <a:ext cx="5981700" cy="1400175"/>
          </a:xfrm>
          <a:prstGeom prst="ellipse">
            <a:avLst/>
          </a:prstGeom>
          <a:gradFill rotWithShape="0">
            <a:gsLst>
              <a:gs pos="0">
                <a:srgbClr val="CCECFF"/>
              </a:gs>
              <a:gs pos="100000">
                <a:srgbClr val="CCECFF">
                  <a:gamma/>
                  <a:shade val="0"/>
                  <a:invGamma/>
                </a:srgbClr>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0" name="Oval 32"/>
          <p:cNvSpPr>
            <a:spLocks noChangeArrowheads="1"/>
          </p:cNvSpPr>
          <p:nvPr/>
        </p:nvSpPr>
        <p:spPr bwMode="auto">
          <a:xfrm>
            <a:off x="4083051" y="3143250"/>
            <a:ext cx="4772025" cy="1066800"/>
          </a:xfrm>
          <a:prstGeom prst="ellipse">
            <a:avLst/>
          </a:prstGeom>
          <a:gradFill rotWithShape="0">
            <a:gsLst>
              <a:gs pos="0">
                <a:srgbClr val="9900CC">
                  <a:gamma/>
                  <a:tint val="53333"/>
                  <a:invGamma/>
                </a:srgbClr>
              </a:gs>
              <a:gs pos="100000">
                <a:srgbClr val="9900CC"/>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1" name="Oval 33"/>
          <p:cNvSpPr>
            <a:spLocks noChangeArrowheads="1"/>
          </p:cNvSpPr>
          <p:nvPr/>
        </p:nvSpPr>
        <p:spPr bwMode="auto">
          <a:xfrm>
            <a:off x="4495800" y="2639647"/>
            <a:ext cx="3946525" cy="865187"/>
          </a:xfrm>
          <a:prstGeom prst="ellipse">
            <a:avLst/>
          </a:prstGeom>
          <a:gradFill rotWithShape="0">
            <a:gsLst>
              <a:gs pos="0">
                <a:srgbClr val="F8F8F8"/>
              </a:gs>
              <a:gs pos="100000">
                <a:srgbClr val="F8F8F8">
                  <a:gamma/>
                  <a:shade val="50588"/>
                  <a:invGamma/>
                </a:srgbClr>
              </a:gs>
            </a:gsLst>
            <a:lin ang="5400000" scaled="1"/>
          </a:gradFill>
          <a:ln w="12700">
            <a:solidFill>
              <a:schemeClr val="accent2"/>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2" name="Rectangle 34"/>
          <p:cNvSpPr>
            <a:spLocks noChangeArrowheads="1"/>
          </p:cNvSpPr>
          <p:nvPr/>
        </p:nvSpPr>
        <p:spPr bwMode="auto">
          <a:xfrm>
            <a:off x="5974183" y="2803273"/>
            <a:ext cx="989758"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rgbClr val="2C1A88"/>
                </a:solidFill>
                <a:latin typeface="Times New Roman" pitchFamily="18" charset="0"/>
              </a:rPr>
              <a:t>Tools</a:t>
            </a:r>
          </a:p>
        </p:txBody>
      </p:sp>
      <p:sp>
        <p:nvSpPr>
          <p:cNvPr id="94243" name="Rectangle 35"/>
          <p:cNvSpPr>
            <a:spLocks noChangeArrowheads="1"/>
          </p:cNvSpPr>
          <p:nvPr/>
        </p:nvSpPr>
        <p:spPr bwMode="auto">
          <a:xfrm>
            <a:off x="5801297" y="3581408"/>
            <a:ext cx="1522853"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Methods</a:t>
            </a:r>
          </a:p>
        </p:txBody>
      </p:sp>
      <p:sp>
        <p:nvSpPr>
          <p:cNvPr id="94244" name="Rectangle 36"/>
          <p:cNvSpPr>
            <a:spLocks noChangeArrowheads="1"/>
          </p:cNvSpPr>
          <p:nvPr/>
        </p:nvSpPr>
        <p:spPr bwMode="auto">
          <a:xfrm>
            <a:off x="5895907" y="4378513"/>
            <a:ext cx="1333635"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Process</a:t>
            </a:r>
          </a:p>
        </p:txBody>
      </p:sp>
      <p:sp>
        <p:nvSpPr>
          <p:cNvPr id="94245" name="Rectangle 37"/>
          <p:cNvSpPr>
            <a:spLocks noChangeArrowheads="1"/>
          </p:cNvSpPr>
          <p:nvPr/>
        </p:nvSpPr>
        <p:spPr bwMode="auto">
          <a:xfrm>
            <a:off x="5403097" y="5239908"/>
            <a:ext cx="2363750" cy="523862"/>
          </a:xfrm>
          <a:prstGeom prst="rect">
            <a:avLst/>
          </a:prstGeom>
          <a:noFill/>
          <a:ln w="9525">
            <a:noFill/>
            <a:miter lim="800000"/>
            <a:headEnd/>
            <a:tailEnd/>
          </a:ln>
          <a:effectLst/>
        </p:spPr>
        <p:txBody>
          <a:bodyPr wrap="square" lIns="92075" tIns="46038" rIns="92075" bIns="46038">
            <a:spAutoFit/>
          </a:bodyPr>
          <a:lstStyle/>
          <a:p>
            <a:pPr>
              <a:defRPr/>
            </a:pPr>
            <a:r>
              <a:rPr lang="en-US" altLang="zh-CN" sz="2800" b="1" dirty="0">
                <a:solidFill>
                  <a:schemeClr val="bg1"/>
                </a:solidFill>
                <a:latin typeface="Times New Roman" pitchFamily="18" charset="0"/>
              </a:rPr>
              <a:t>Quality Focus</a:t>
            </a:r>
          </a:p>
        </p:txBody>
      </p:sp>
      <p:sp>
        <p:nvSpPr>
          <p:cNvPr id="13" name="灯片编号占位符 12"/>
          <p:cNvSpPr>
            <a:spLocks noGrp="1"/>
          </p:cNvSpPr>
          <p:nvPr>
            <p:ph type="sldNum" sz="quarter" idx="12"/>
          </p:nvPr>
        </p:nvSpPr>
        <p:spPr/>
        <p:txBody>
          <a:bodyPr/>
          <a:lstStyle/>
          <a:p>
            <a:pPr>
              <a:defRPr/>
            </a:pPr>
            <a:fld id="{9234B4D6-697D-441B-A410-2AC219FE72A8}" type="slidenum">
              <a:rPr lang="zh-CN" altLang="en-US" smtClean="0"/>
              <a:pPr>
                <a:defRPr/>
              </a:pPr>
              <a:t>26</a:t>
            </a:fld>
            <a:endParaRPr lang="en-US" altLang="zh-CN"/>
          </a:p>
        </p:txBody>
      </p:sp>
      <p:sp>
        <p:nvSpPr>
          <p:cNvPr id="2" name="Down Arrow 1">
            <a:extLst>
              <a:ext uri="{FF2B5EF4-FFF2-40B4-BE49-F238E27FC236}">
                <a16:creationId xmlns:a16="http://schemas.microsoft.com/office/drawing/2014/main" id="{CBA3A7C4-0FEA-0F47-AD74-AC3438A4373C}"/>
              </a:ext>
            </a:extLst>
          </p:cNvPr>
          <p:cNvSpPr/>
          <p:nvPr/>
        </p:nvSpPr>
        <p:spPr>
          <a:xfrm rot="4049365">
            <a:off x="9006422" y="1291999"/>
            <a:ext cx="544526" cy="2247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121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DevOps (Development + Operations)</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27</a:t>
            </a:fld>
            <a:endParaRPr lang="zh-CN" altLang="en-US">
              <a:solidFill>
                <a:prstClr val="black">
                  <a:tint val="95000"/>
                </a:prst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142" y="1464992"/>
            <a:ext cx="7884260" cy="5352703"/>
          </a:xfrm>
          <a:prstGeom prst="rect">
            <a:avLst/>
          </a:prstGeom>
        </p:spPr>
      </p:pic>
      <p:grpSp>
        <p:nvGrpSpPr>
          <p:cNvPr id="13" name="组合 12"/>
          <p:cNvGrpSpPr/>
          <p:nvPr/>
        </p:nvGrpSpPr>
        <p:grpSpPr>
          <a:xfrm>
            <a:off x="489634" y="2655442"/>
            <a:ext cx="3208508" cy="2971802"/>
            <a:chOff x="360483" y="2435467"/>
            <a:chExt cx="3208508" cy="2971802"/>
          </a:xfrm>
        </p:grpSpPr>
        <p:sp>
          <p:nvSpPr>
            <p:cNvPr id="7" name="椭圆 6"/>
            <p:cNvSpPr/>
            <p:nvPr/>
          </p:nvSpPr>
          <p:spPr>
            <a:xfrm>
              <a:off x="360483" y="2435468"/>
              <a:ext cx="1974655" cy="196654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椭圆 7"/>
            <p:cNvSpPr/>
            <p:nvPr/>
          </p:nvSpPr>
          <p:spPr>
            <a:xfrm>
              <a:off x="1594336" y="2435467"/>
              <a:ext cx="1974655" cy="1966547"/>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椭圆 8"/>
            <p:cNvSpPr/>
            <p:nvPr/>
          </p:nvSpPr>
          <p:spPr>
            <a:xfrm>
              <a:off x="1023522" y="3440722"/>
              <a:ext cx="1974655" cy="196654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文本框 9"/>
            <p:cNvSpPr txBox="1"/>
            <p:nvPr/>
          </p:nvSpPr>
          <p:spPr>
            <a:xfrm>
              <a:off x="472799" y="2957734"/>
              <a:ext cx="1099981" cy="923330"/>
            </a:xfrm>
            <a:prstGeom prst="rect">
              <a:avLst/>
            </a:prstGeom>
            <a:noFill/>
          </p:spPr>
          <p:txBody>
            <a:bodyPr wrap="none" rtlCol="0">
              <a:spAutoFit/>
            </a:bodyPr>
            <a:lstStyle/>
            <a:p>
              <a:r>
                <a:rPr lang="en-US" altLang="zh-CN" b="1" dirty="0"/>
                <a:t>Software</a:t>
              </a:r>
            </a:p>
            <a:p>
              <a:r>
                <a:rPr lang="en-US" altLang="zh-CN" b="1" dirty="0"/>
                <a:t>Develop-</a:t>
              </a:r>
            </a:p>
            <a:p>
              <a:r>
                <a:rPr lang="en-US" altLang="zh-CN" b="1" dirty="0" err="1"/>
                <a:t>ment</a:t>
              </a:r>
              <a:endParaRPr lang="zh-CN" altLang="en-US" b="1" dirty="0"/>
            </a:p>
          </p:txBody>
        </p:sp>
        <p:sp>
          <p:nvSpPr>
            <p:cNvPr id="11" name="文本框 10"/>
            <p:cNvSpPr txBox="1"/>
            <p:nvPr/>
          </p:nvSpPr>
          <p:spPr>
            <a:xfrm>
              <a:off x="2319411" y="2957734"/>
              <a:ext cx="1204176" cy="646331"/>
            </a:xfrm>
            <a:prstGeom prst="rect">
              <a:avLst/>
            </a:prstGeom>
            <a:noFill/>
          </p:spPr>
          <p:txBody>
            <a:bodyPr wrap="none" rtlCol="0">
              <a:spAutoFit/>
            </a:bodyPr>
            <a:lstStyle/>
            <a:p>
              <a:pPr algn="r"/>
              <a:r>
                <a:rPr lang="en-US" altLang="zh-CN" b="1" dirty="0"/>
                <a:t>Quality</a:t>
              </a:r>
            </a:p>
            <a:p>
              <a:pPr algn="r"/>
              <a:r>
                <a:rPr lang="en-US" altLang="zh-CN" b="1" dirty="0"/>
                <a:t>Assurance</a:t>
              </a:r>
              <a:endParaRPr lang="zh-CN" altLang="en-US" b="1" dirty="0"/>
            </a:p>
          </p:txBody>
        </p:sp>
        <p:sp>
          <p:nvSpPr>
            <p:cNvPr id="12" name="文本框 11"/>
            <p:cNvSpPr txBox="1"/>
            <p:nvPr/>
          </p:nvSpPr>
          <p:spPr>
            <a:xfrm>
              <a:off x="1341531" y="4581475"/>
              <a:ext cx="1338635" cy="646331"/>
            </a:xfrm>
            <a:prstGeom prst="rect">
              <a:avLst/>
            </a:prstGeom>
            <a:noFill/>
          </p:spPr>
          <p:txBody>
            <a:bodyPr wrap="none" rtlCol="0">
              <a:spAutoFit/>
            </a:bodyPr>
            <a:lstStyle/>
            <a:p>
              <a:pPr algn="r"/>
              <a:r>
                <a:rPr lang="en-US" altLang="zh-CN" b="1" dirty="0"/>
                <a:t>Technology</a:t>
              </a:r>
            </a:p>
            <a:p>
              <a:pPr algn="r"/>
              <a:r>
                <a:rPr lang="en-US" altLang="zh-CN" b="1" dirty="0"/>
                <a:t>Operations</a:t>
              </a:r>
              <a:endParaRPr lang="zh-CN" altLang="en-US" b="1" dirty="0"/>
            </a:p>
          </p:txBody>
        </p:sp>
      </p:grpSp>
    </p:spTree>
    <p:extLst>
      <p:ext uri="{BB962C8B-B14F-4D97-AF65-F5344CB8AC3E}">
        <p14:creationId xmlns:p14="http://schemas.microsoft.com/office/powerpoint/2010/main" val="25834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28</a:t>
            </a:fld>
            <a:endParaRPr lang="zh-CN" altLang="en-US" dirty="0">
              <a:solidFill>
                <a:prstClr val="black">
                  <a:tint val="95000"/>
                </a:prstClr>
              </a:solidFill>
            </a:endParaRPr>
          </a:p>
        </p:txBody>
      </p:sp>
      <p:sp>
        <p:nvSpPr>
          <p:cNvPr id="4" name="圆柱形 3"/>
          <p:cNvSpPr/>
          <p:nvPr/>
        </p:nvSpPr>
        <p:spPr>
          <a:xfrm>
            <a:off x="1153763" y="2464119"/>
            <a:ext cx="1266093" cy="862047"/>
          </a:xfrm>
          <a:prstGeom prst="can">
            <a:avLst>
              <a:gd name="adj" fmla="val 1995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dirty="0"/>
              <a:t>Code </a:t>
            </a:r>
          </a:p>
          <a:p>
            <a:pPr algn="ctr"/>
            <a:r>
              <a:rPr lang="en-US" altLang="zh-CN" b="1" dirty="0"/>
              <a:t>Repository</a:t>
            </a:r>
            <a:endParaRPr lang="zh-CN" altLang="en-US" b="1" dirty="0"/>
          </a:p>
        </p:txBody>
      </p:sp>
      <p:sp>
        <p:nvSpPr>
          <p:cNvPr id="5" name="圆柱形 4"/>
          <p:cNvSpPr/>
          <p:nvPr/>
        </p:nvSpPr>
        <p:spPr>
          <a:xfrm>
            <a:off x="8000762" y="2421377"/>
            <a:ext cx="1266093" cy="862047"/>
          </a:xfrm>
          <a:prstGeom prst="can">
            <a:avLst>
              <a:gd name="adj" fmla="val 1995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b="1" dirty="0"/>
              <a:t>Artifact</a:t>
            </a:r>
          </a:p>
          <a:p>
            <a:pPr algn="ctr"/>
            <a:r>
              <a:rPr lang="en-US" altLang="zh-CN" b="1" dirty="0"/>
              <a:t>Repository</a:t>
            </a:r>
            <a:endParaRPr lang="zh-CN" altLang="en-US" b="1" dirty="0"/>
          </a:p>
        </p:txBody>
      </p:sp>
      <p:sp>
        <p:nvSpPr>
          <p:cNvPr id="6" name="圆角矩形 5"/>
          <p:cNvSpPr/>
          <p:nvPr/>
        </p:nvSpPr>
        <p:spPr>
          <a:xfrm>
            <a:off x="4397387" y="2600801"/>
            <a:ext cx="1625845" cy="5187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t>Test</a:t>
            </a:r>
            <a:endParaRPr lang="zh-CN" altLang="en-US" sz="2000" b="1" dirty="0"/>
          </a:p>
        </p:txBody>
      </p:sp>
      <p:sp>
        <p:nvSpPr>
          <p:cNvPr id="7" name="圆角矩形 6"/>
          <p:cNvSpPr/>
          <p:nvPr/>
        </p:nvSpPr>
        <p:spPr>
          <a:xfrm>
            <a:off x="4397387" y="1875436"/>
            <a:ext cx="1625845" cy="5187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t>Build</a:t>
            </a:r>
            <a:endParaRPr lang="zh-CN" altLang="en-US" sz="2000" b="1" dirty="0"/>
          </a:p>
        </p:txBody>
      </p:sp>
      <p:sp>
        <p:nvSpPr>
          <p:cNvPr id="8" name="圆角矩形 7"/>
          <p:cNvSpPr/>
          <p:nvPr/>
        </p:nvSpPr>
        <p:spPr>
          <a:xfrm>
            <a:off x="4397387" y="3326166"/>
            <a:ext cx="1625845" cy="5187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t>Analysis</a:t>
            </a:r>
            <a:endParaRPr lang="zh-CN" altLang="en-US" sz="2000" b="1" dirty="0"/>
          </a:p>
        </p:txBody>
      </p:sp>
      <p:sp>
        <p:nvSpPr>
          <p:cNvPr id="9" name="圆角矩形 8"/>
          <p:cNvSpPr/>
          <p:nvPr/>
        </p:nvSpPr>
        <p:spPr>
          <a:xfrm>
            <a:off x="4397386" y="4051531"/>
            <a:ext cx="1625845" cy="5187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t>Deployment</a:t>
            </a:r>
            <a:endParaRPr lang="zh-CN" altLang="en-US" sz="2000" b="1" dirty="0"/>
          </a:p>
        </p:txBody>
      </p:sp>
      <p:sp>
        <p:nvSpPr>
          <p:cNvPr id="11" name="圆角矩形 10"/>
          <p:cNvSpPr/>
          <p:nvPr/>
        </p:nvSpPr>
        <p:spPr>
          <a:xfrm>
            <a:off x="8000764" y="4080367"/>
            <a:ext cx="1266091" cy="51874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b="1" dirty="0"/>
              <a:t>Report</a:t>
            </a:r>
            <a:endParaRPr lang="zh-CN" altLang="en-US" sz="2000" b="1" dirty="0"/>
          </a:p>
        </p:txBody>
      </p:sp>
      <p:cxnSp>
        <p:nvCxnSpPr>
          <p:cNvPr id="13" name="直接箭头连接符 12"/>
          <p:cNvCxnSpPr>
            <a:endCxn id="7" idx="1"/>
          </p:cNvCxnSpPr>
          <p:nvPr/>
        </p:nvCxnSpPr>
        <p:spPr>
          <a:xfrm flipV="1">
            <a:off x="2419856" y="2134809"/>
            <a:ext cx="1977531" cy="60804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4" idx="4"/>
            <a:endCxn id="6" idx="1"/>
          </p:cNvCxnSpPr>
          <p:nvPr/>
        </p:nvCxnSpPr>
        <p:spPr>
          <a:xfrm flipV="1">
            <a:off x="2419856" y="2860174"/>
            <a:ext cx="1977531" cy="34969"/>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a:endCxn id="8" idx="1"/>
          </p:cNvCxnSpPr>
          <p:nvPr/>
        </p:nvCxnSpPr>
        <p:spPr>
          <a:xfrm>
            <a:off x="2419853" y="3064358"/>
            <a:ext cx="1977534" cy="52118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a:endCxn id="9" idx="1"/>
          </p:cNvCxnSpPr>
          <p:nvPr/>
        </p:nvCxnSpPr>
        <p:spPr>
          <a:xfrm>
            <a:off x="2419853" y="3197590"/>
            <a:ext cx="1977533" cy="1113314"/>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p:nvPr/>
        </p:nvCxnSpPr>
        <p:spPr>
          <a:xfrm>
            <a:off x="6023231" y="2139750"/>
            <a:ext cx="1977532" cy="51624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endCxn id="5" idx="2"/>
          </p:cNvCxnSpPr>
          <p:nvPr/>
        </p:nvCxnSpPr>
        <p:spPr>
          <a:xfrm>
            <a:off x="6023231" y="2828687"/>
            <a:ext cx="1977531" cy="23714"/>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a:stCxn id="8" idx="3"/>
          </p:cNvCxnSpPr>
          <p:nvPr/>
        </p:nvCxnSpPr>
        <p:spPr>
          <a:xfrm flipV="1">
            <a:off x="6023232" y="3000004"/>
            <a:ext cx="1977531" cy="58553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flipV="1">
            <a:off x="6023231" y="3119547"/>
            <a:ext cx="1977531" cy="1192914"/>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50" name="直接箭头连接符 49"/>
          <p:cNvCxnSpPr/>
          <p:nvPr/>
        </p:nvCxnSpPr>
        <p:spPr>
          <a:xfrm>
            <a:off x="6023230" y="2271089"/>
            <a:ext cx="1977532" cy="1890346"/>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p:cNvCxnSpPr>
            <a:endCxn id="11" idx="1"/>
          </p:cNvCxnSpPr>
          <p:nvPr/>
        </p:nvCxnSpPr>
        <p:spPr>
          <a:xfrm>
            <a:off x="6023227" y="2973049"/>
            <a:ext cx="1977537" cy="1366691"/>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a:xfrm>
            <a:off x="6023228" y="3669784"/>
            <a:ext cx="1977534" cy="76349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p:nvPr/>
        </p:nvCxnSpPr>
        <p:spPr>
          <a:xfrm>
            <a:off x="6023226" y="4460388"/>
            <a:ext cx="1977536" cy="39194"/>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5" idx="3"/>
          </p:cNvCxnSpPr>
          <p:nvPr/>
        </p:nvCxnSpPr>
        <p:spPr>
          <a:xfrm flipH="1">
            <a:off x="8633808" y="3283424"/>
            <a:ext cx="1" cy="788859"/>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4" y="4727759"/>
            <a:ext cx="2533650" cy="1524000"/>
          </a:xfrm>
          <a:prstGeom prst="rect">
            <a:avLst/>
          </a:prstGeom>
        </p:spPr>
      </p:pic>
      <p:sp>
        <p:nvSpPr>
          <p:cNvPr id="72" name="上箭头 71"/>
          <p:cNvSpPr/>
          <p:nvPr/>
        </p:nvSpPr>
        <p:spPr>
          <a:xfrm>
            <a:off x="1662984" y="3383696"/>
            <a:ext cx="247645" cy="1283601"/>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3" name="直角上箭头 72"/>
          <p:cNvSpPr/>
          <p:nvPr/>
        </p:nvSpPr>
        <p:spPr>
          <a:xfrm rot="16200000" flipH="1">
            <a:off x="5380105" y="2340827"/>
            <a:ext cx="989517" cy="5642459"/>
          </a:xfrm>
          <a:prstGeom prst="bentUpArrow">
            <a:avLst>
              <a:gd name="adj1" fmla="val 12193"/>
              <a:gd name="adj2" fmla="val 12806"/>
              <a:gd name="adj3" fmla="val 1231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2B4EF079-1871-0843-AC0F-52702A131C6F}"/>
              </a:ext>
            </a:extLst>
          </p:cNvPr>
          <p:cNvSpPr txBox="1"/>
          <p:nvPr/>
        </p:nvSpPr>
        <p:spPr>
          <a:xfrm>
            <a:off x="9560313" y="2178204"/>
            <a:ext cx="2631687" cy="3170099"/>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Allow</a:t>
            </a:r>
            <a:r>
              <a:rPr lang="zh-CN" altLang="en-US" sz="2000" dirty="0"/>
              <a:t> </a:t>
            </a:r>
            <a:r>
              <a:rPr lang="en-US" altLang="zh-CN" sz="2000" dirty="0"/>
              <a:t>multiple</a:t>
            </a:r>
            <a:r>
              <a:rPr lang="zh-CN" altLang="en-US" sz="2000" dirty="0"/>
              <a:t> </a:t>
            </a:r>
            <a:r>
              <a:rPr lang="en-US" altLang="zh-CN" sz="2000" dirty="0"/>
              <a:t>integrations</a:t>
            </a:r>
            <a:r>
              <a:rPr lang="zh-CN" altLang="en-US" sz="2000" dirty="0"/>
              <a:t> </a:t>
            </a:r>
            <a:r>
              <a:rPr lang="en-US" altLang="zh-CN" sz="2000" dirty="0"/>
              <a:t>per</a:t>
            </a:r>
            <a:r>
              <a:rPr lang="zh-CN" altLang="en-US" sz="2000" dirty="0"/>
              <a:t> </a:t>
            </a:r>
            <a:r>
              <a:rPr lang="en-US" altLang="zh-CN" sz="2000" dirty="0"/>
              <a:t>day</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Each integration is automatically</a:t>
            </a:r>
            <a:r>
              <a:rPr lang="zh-CN" altLang="en-US" sz="2000" dirty="0"/>
              <a:t>  </a:t>
            </a:r>
            <a:r>
              <a:rPr lang="en-US" altLang="zh-CN" sz="2000" dirty="0"/>
              <a:t>built</a:t>
            </a:r>
            <a:r>
              <a:rPr lang="zh-CN" altLang="en-US" sz="2000" dirty="0"/>
              <a:t> </a:t>
            </a:r>
            <a:r>
              <a:rPr lang="en-US" altLang="zh-CN" sz="2000" dirty="0"/>
              <a:t>(tested,</a:t>
            </a:r>
            <a:r>
              <a:rPr lang="zh-CN" altLang="en-US" sz="2000" dirty="0"/>
              <a:t> </a:t>
            </a:r>
            <a:r>
              <a:rPr lang="en-US" altLang="zh-CN" sz="2000" dirty="0"/>
              <a:t>integrated)</a:t>
            </a:r>
            <a:r>
              <a:rPr lang="zh-CN" altLang="en-US" sz="2000" dirty="0"/>
              <a:t> </a:t>
            </a:r>
            <a:r>
              <a:rPr lang="en-US" altLang="zh-CN" sz="2000" dirty="0"/>
              <a:t>to</a:t>
            </a:r>
            <a:r>
              <a:rPr lang="zh-CN" altLang="en-US" sz="2000" dirty="0"/>
              <a:t> </a:t>
            </a:r>
            <a:r>
              <a:rPr lang="en-US" altLang="zh-CN" sz="2000" dirty="0"/>
              <a:t>generate</a:t>
            </a:r>
            <a:r>
              <a:rPr lang="zh-CN" altLang="en-US" sz="2000" dirty="0"/>
              <a:t> </a:t>
            </a:r>
            <a:r>
              <a:rPr lang="en-US" altLang="zh-CN" sz="2000" dirty="0"/>
              <a:t>a</a:t>
            </a:r>
            <a:r>
              <a:rPr lang="zh-CN" altLang="en-US" sz="2000" dirty="0"/>
              <a:t> </a:t>
            </a:r>
            <a:r>
              <a:rPr lang="en-US" altLang="zh-CN" sz="2000" dirty="0"/>
              <a:t>immediately</a:t>
            </a:r>
            <a:r>
              <a:rPr lang="zh-CN" altLang="en-US" sz="2000" dirty="0"/>
              <a:t> </a:t>
            </a:r>
            <a:r>
              <a:rPr lang="en-US" altLang="zh-CN" sz="2000" dirty="0"/>
              <a:t>deployable</a:t>
            </a:r>
            <a:r>
              <a:rPr lang="zh-CN" altLang="en-US" sz="2000" dirty="0"/>
              <a:t> </a:t>
            </a:r>
            <a:r>
              <a:rPr lang="en-US" altLang="zh-CN" sz="2000" dirty="0"/>
              <a:t>system</a:t>
            </a:r>
          </a:p>
          <a:p>
            <a:pPr marL="285750" indent="-285750">
              <a:buFont typeface="Arial" panose="020B0604020202020204" pitchFamily="34" charset="0"/>
              <a:buChar char="•"/>
            </a:pPr>
            <a:endParaRPr lang="en-US" sz="2000" dirty="0"/>
          </a:p>
        </p:txBody>
      </p:sp>
      <p:pic>
        <p:nvPicPr>
          <p:cNvPr id="32" name="图片 3">
            <a:extLst>
              <a:ext uri="{FF2B5EF4-FFF2-40B4-BE49-F238E27FC236}">
                <a16:creationId xmlns:a16="http://schemas.microsoft.com/office/drawing/2014/main" id="{8681DFED-BEAE-A04C-AEF6-541DEC478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6667"/>
            <a:ext cx="12192000" cy="1234440"/>
          </a:xfrm>
          <a:prstGeom prst="rect">
            <a:avLst/>
          </a:prstGeom>
        </p:spPr>
      </p:pic>
      <p:pic>
        <p:nvPicPr>
          <p:cNvPr id="29" name="图片 6">
            <a:extLst>
              <a:ext uri="{FF2B5EF4-FFF2-40B4-BE49-F238E27FC236}">
                <a16:creationId xmlns:a16="http://schemas.microsoft.com/office/drawing/2014/main" id="{3D3B2F5B-9E46-9B48-B238-7FA3584D2A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28938"/>
            <a:ext cx="2409825" cy="1057275"/>
          </a:xfrm>
          <a:prstGeom prst="rect">
            <a:avLst/>
          </a:prstGeom>
        </p:spPr>
      </p:pic>
    </p:spTree>
    <p:extLst>
      <p:ext uri="{BB962C8B-B14F-4D97-AF65-F5344CB8AC3E}">
        <p14:creationId xmlns:p14="http://schemas.microsoft.com/office/powerpoint/2010/main" val="242228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GitLab</a:t>
            </a:r>
            <a:r>
              <a:rPr lang="en-US" altLang="zh-CN" dirty="0"/>
              <a:t> Task Management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white">
                    <a:tint val="95000"/>
                  </a:prstClr>
                </a:solidFill>
              </a:rPr>
              <a:pPr/>
              <a:t>29</a:t>
            </a:fld>
            <a:endParaRPr lang="zh-CN" altLang="en-US">
              <a:solidFill>
                <a:prstClr val="white">
                  <a:tint val="95000"/>
                </a:prst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8579"/>
            <a:ext cx="12192000" cy="1234440"/>
          </a:xfrm>
          <a:prstGeom prst="rect">
            <a:avLst/>
          </a:prstGeom>
          <a:solidFill>
            <a:schemeClr val="tx1"/>
          </a:solidFill>
        </p:spPr>
      </p:pic>
      <p:sp>
        <p:nvSpPr>
          <p:cNvPr id="3" name="圆角矩形 2"/>
          <p:cNvSpPr/>
          <p:nvPr/>
        </p:nvSpPr>
        <p:spPr>
          <a:xfrm>
            <a:off x="1070084" y="3935143"/>
            <a:ext cx="2543554" cy="1121312"/>
          </a:xfrm>
          <a:prstGeom prst="roundRect">
            <a:avLst>
              <a:gd name="adj" fmla="val 7971"/>
            </a:avLst>
          </a:prstGeom>
          <a:noFill/>
          <a:ln cmpd="sng">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827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35" name="Rectangle 27"/>
          <p:cNvSpPr>
            <a:spLocks noGrp="1" noChangeArrowheads="1"/>
          </p:cNvSpPr>
          <p:nvPr>
            <p:ph type="title"/>
          </p:nvPr>
        </p:nvSpPr>
        <p:spPr/>
        <p:txBody>
          <a:bodyPr/>
          <a:lstStyle/>
          <a:p>
            <a:pPr eaLnBrk="1" hangingPunct="1">
              <a:defRPr/>
            </a:pPr>
            <a:r>
              <a:rPr lang="en-US" altLang="zh-CN"/>
              <a:t>A Layered Technology</a:t>
            </a:r>
          </a:p>
        </p:txBody>
      </p:sp>
      <p:pic>
        <p:nvPicPr>
          <p:cNvPr id="45067" name="Picture 48" descr="j0301252"/>
          <p:cNvPicPr>
            <a:picLocks noGrp="1" noChangeAspect="1" noChangeArrowheads="1"/>
          </p:cNvPicPr>
          <p:nvPr>
            <p:ph idx="1"/>
          </p:nvPr>
        </p:nvPicPr>
        <p:blipFill>
          <a:blip r:embed="rId3" cstate="print"/>
          <a:srcRect/>
          <a:stretch>
            <a:fillRect/>
          </a:stretch>
        </p:blipFill>
        <p:spPr>
          <a:xfrm>
            <a:off x="1643858" y="2095501"/>
            <a:ext cx="1763712" cy="1514475"/>
          </a:xfrm>
          <a:noFill/>
        </p:spPr>
      </p:pic>
      <p:sp>
        <p:nvSpPr>
          <p:cNvPr id="94238" name="Oval 30"/>
          <p:cNvSpPr>
            <a:spLocks noChangeArrowheads="1"/>
          </p:cNvSpPr>
          <p:nvPr/>
        </p:nvSpPr>
        <p:spPr bwMode="auto">
          <a:xfrm>
            <a:off x="3000376" y="4076701"/>
            <a:ext cx="7127875" cy="1800225"/>
          </a:xfrm>
          <a:prstGeom prst="ellipse">
            <a:avLst/>
          </a:prstGeom>
          <a:gradFill rotWithShape="0">
            <a:gsLst>
              <a:gs pos="0">
                <a:schemeClr val="accent2"/>
              </a:gs>
              <a:gs pos="100000">
                <a:srgbClr val="000000"/>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39" name="Oval 31"/>
          <p:cNvSpPr>
            <a:spLocks noChangeArrowheads="1"/>
          </p:cNvSpPr>
          <p:nvPr/>
        </p:nvSpPr>
        <p:spPr bwMode="auto">
          <a:xfrm>
            <a:off x="3571875" y="3609976"/>
            <a:ext cx="5981700" cy="1400175"/>
          </a:xfrm>
          <a:prstGeom prst="ellipse">
            <a:avLst/>
          </a:prstGeom>
          <a:gradFill rotWithShape="0">
            <a:gsLst>
              <a:gs pos="0">
                <a:srgbClr val="CCECFF"/>
              </a:gs>
              <a:gs pos="100000">
                <a:srgbClr val="CCECFF">
                  <a:gamma/>
                  <a:shade val="0"/>
                  <a:invGamma/>
                </a:srgbClr>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0" name="Oval 32"/>
          <p:cNvSpPr>
            <a:spLocks noChangeArrowheads="1"/>
          </p:cNvSpPr>
          <p:nvPr/>
        </p:nvSpPr>
        <p:spPr bwMode="auto">
          <a:xfrm>
            <a:off x="4083051" y="3143250"/>
            <a:ext cx="4772025" cy="1066800"/>
          </a:xfrm>
          <a:prstGeom prst="ellipse">
            <a:avLst/>
          </a:prstGeom>
          <a:gradFill rotWithShape="0">
            <a:gsLst>
              <a:gs pos="0">
                <a:srgbClr val="9900CC">
                  <a:gamma/>
                  <a:tint val="53333"/>
                  <a:invGamma/>
                </a:srgbClr>
              </a:gs>
              <a:gs pos="100000">
                <a:srgbClr val="9900CC"/>
              </a:gs>
            </a:gsLst>
            <a:lin ang="5400000" scaled="1"/>
          </a:gradFill>
          <a:ln w="12700">
            <a:solidFill>
              <a:schemeClr val="tx1"/>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1" name="Oval 33"/>
          <p:cNvSpPr>
            <a:spLocks noChangeArrowheads="1"/>
          </p:cNvSpPr>
          <p:nvPr/>
        </p:nvSpPr>
        <p:spPr bwMode="auto">
          <a:xfrm>
            <a:off x="4495800" y="2639647"/>
            <a:ext cx="3946525" cy="865187"/>
          </a:xfrm>
          <a:prstGeom prst="ellipse">
            <a:avLst/>
          </a:prstGeom>
          <a:gradFill rotWithShape="0">
            <a:gsLst>
              <a:gs pos="0">
                <a:srgbClr val="F8F8F8"/>
              </a:gs>
              <a:gs pos="100000">
                <a:srgbClr val="F8F8F8">
                  <a:gamma/>
                  <a:shade val="50588"/>
                  <a:invGamma/>
                </a:srgbClr>
              </a:gs>
            </a:gsLst>
            <a:lin ang="5400000" scaled="1"/>
          </a:gradFill>
          <a:ln w="12700">
            <a:solidFill>
              <a:schemeClr val="accent2"/>
            </a:solidFill>
            <a:round/>
            <a:headEnd type="none" w="sm" len="sm"/>
            <a:tailEnd type="none" w="sm" len="sm"/>
          </a:ln>
          <a:effectLst>
            <a:outerShdw dist="107763" dir="2700000" algn="ctr" rotWithShape="0">
              <a:schemeClr val="bg2">
                <a:alpha val="50000"/>
              </a:schemeClr>
            </a:outerShdw>
          </a:effectLst>
        </p:spPr>
        <p:txBody>
          <a:bodyPr wrap="none" anchor="ctr"/>
          <a:lstStyle/>
          <a:p>
            <a:pPr>
              <a:defRPr/>
            </a:pPr>
            <a:endParaRPr lang="zh-CN" altLang="en-US" sz="2400"/>
          </a:p>
        </p:txBody>
      </p:sp>
      <p:sp>
        <p:nvSpPr>
          <p:cNvPr id="94242" name="Rectangle 34"/>
          <p:cNvSpPr>
            <a:spLocks noChangeArrowheads="1"/>
          </p:cNvSpPr>
          <p:nvPr/>
        </p:nvSpPr>
        <p:spPr bwMode="auto">
          <a:xfrm>
            <a:off x="5974183" y="2803273"/>
            <a:ext cx="989758"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rgbClr val="2C1A88"/>
                </a:solidFill>
                <a:latin typeface="Times New Roman" pitchFamily="18" charset="0"/>
              </a:rPr>
              <a:t>Tools</a:t>
            </a:r>
          </a:p>
        </p:txBody>
      </p:sp>
      <p:sp>
        <p:nvSpPr>
          <p:cNvPr id="94243" name="Rectangle 35"/>
          <p:cNvSpPr>
            <a:spLocks noChangeArrowheads="1"/>
          </p:cNvSpPr>
          <p:nvPr/>
        </p:nvSpPr>
        <p:spPr bwMode="auto">
          <a:xfrm>
            <a:off x="5801297" y="3581408"/>
            <a:ext cx="1522853"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Methods</a:t>
            </a:r>
          </a:p>
        </p:txBody>
      </p:sp>
      <p:sp>
        <p:nvSpPr>
          <p:cNvPr id="94244" name="Rectangle 36"/>
          <p:cNvSpPr>
            <a:spLocks noChangeArrowheads="1"/>
          </p:cNvSpPr>
          <p:nvPr/>
        </p:nvSpPr>
        <p:spPr bwMode="auto">
          <a:xfrm>
            <a:off x="5895907" y="4378513"/>
            <a:ext cx="1333635" cy="523862"/>
          </a:xfrm>
          <a:prstGeom prst="rect">
            <a:avLst/>
          </a:prstGeom>
          <a:noFill/>
          <a:ln w="9525">
            <a:noFill/>
            <a:miter lim="800000"/>
            <a:headEnd/>
            <a:tailEnd/>
          </a:ln>
          <a:effectLst/>
        </p:spPr>
        <p:txBody>
          <a:bodyPr wrap="none" lIns="92075" tIns="46038" rIns="92075" bIns="46038">
            <a:spAutoFit/>
          </a:bodyPr>
          <a:lstStyle/>
          <a:p>
            <a:pPr algn="l">
              <a:defRPr/>
            </a:pPr>
            <a:r>
              <a:rPr lang="en-US" altLang="zh-CN" sz="2800" b="1" dirty="0">
                <a:solidFill>
                  <a:schemeClr val="bg1"/>
                </a:solidFill>
                <a:latin typeface="Times New Roman" pitchFamily="18" charset="0"/>
              </a:rPr>
              <a:t>Process</a:t>
            </a:r>
          </a:p>
        </p:txBody>
      </p:sp>
      <p:sp>
        <p:nvSpPr>
          <p:cNvPr id="94245" name="Rectangle 37"/>
          <p:cNvSpPr>
            <a:spLocks noChangeArrowheads="1"/>
          </p:cNvSpPr>
          <p:nvPr/>
        </p:nvSpPr>
        <p:spPr bwMode="auto">
          <a:xfrm>
            <a:off x="5403097" y="5239908"/>
            <a:ext cx="2363750" cy="523862"/>
          </a:xfrm>
          <a:prstGeom prst="rect">
            <a:avLst/>
          </a:prstGeom>
          <a:noFill/>
          <a:ln w="9525">
            <a:noFill/>
            <a:miter lim="800000"/>
            <a:headEnd/>
            <a:tailEnd/>
          </a:ln>
          <a:effectLst/>
        </p:spPr>
        <p:txBody>
          <a:bodyPr wrap="square" lIns="92075" tIns="46038" rIns="92075" bIns="46038">
            <a:spAutoFit/>
          </a:bodyPr>
          <a:lstStyle/>
          <a:p>
            <a:pPr>
              <a:defRPr/>
            </a:pPr>
            <a:r>
              <a:rPr lang="en-US" altLang="zh-CN" sz="2800" b="1" dirty="0">
                <a:solidFill>
                  <a:schemeClr val="bg1"/>
                </a:solidFill>
                <a:latin typeface="Times New Roman" pitchFamily="18" charset="0"/>
              </a:rPr>
              <a:t>Quality Focus</a:t>
            </a:r>
          </a:p>
        </p:txBody>
      </p:sp>
      <p:sp>
        <p:nvSpPr>
          <p:cNvPr id="13" name="灯片编号占位符 12"/>
          <p:cNvSpPr>
            <a:spLocks noGrp="1"/>
          </p:cNvSpPr>
          <p:nvPr>
            <p:ph type="sldNum" sz="quarter" idx="12"/>
          </p:nvPr>
        </p:nvSpPr>
        <p:spPr/>
        <p:txBody>
          <a:bodyPr/>
          <a:lstStyle/>
          <a:p>
            <a:pPr>
              <a:defRPr/>
            </a:pPr>
            <a:fld id="{9234B4D6-697D-441B-A410-2AC219FE72A8}" type="slidenum">
              <a:rPr lang="zh-CN" altLang="en-US" smtClean="0"/>
              <a:pPr>
                <a:defRPr/>
              </a:pPr>
              <a:t>3</a:t>
            </a:fld>
            <a:endParaRPr lang="en-US" altLang="zh-CN"/>
          </a:p>
        </p:txBody>
      </p:sp>
      <p:sp>
        <p:nvSpPr>
          <p:cNvPr id="15" name="Down Arrow 14">
            <a:extLst>
              <a:ext uri="{FF2B5EF4-FFF2-40B4-BE49-F238E27FC236}">
                <a16:creationId xmlns:a16="http://schemas.microsoft.com/office/drawing/2014/main" id="{E2555290-EF32-5E4F-931D-C47C243B6E9A}"/>
              </a:ext>
            </a:extLst>
          </p:cNvPr>
          <p:cNvSpPr/>
          <p:nvPr/>
        </p:nvSpPr>
        <p:spPr>
          <a:xfrm rot="4049365">
            <a:off x="10624207" y="3109075"/>
            <a:ext cx="544526" cy="2247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339D509F-2F08-EF44-B377-84D42491E382}"/>
              </a:ext>
            </a:extLst>
          </p:cNvPr>
          <p:cNvSpPr/>
          <p:nvPr/>
        </p:nvSpPr>
        <p:spPr>
          <a:xfrm rot="4049365">
            <a:off x="10014607" y="2417414"/>
            <a:ext cx="544526" cy="22479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636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30</a:t>
            </a:fld>
            <a:endParaRPr lang="zh-CN" altLang="en-US">
              <a:solidFill>
                <a:prstClr val="black">
                  <a:tint val="95000"/>
                </a:prstClr>
              </a:solidFill>
            </a:endParaRPr>
          </a:p>
        </p:txBody>
      </p:sp>
      <p:pic>
        <p:nvPicPr>
          <p:cNvPr id="6" name="Picture 5">
            <a:extLst>
              <a:ext uri="{FF2B5EF4-FFF2-40B4-BE49-F238E27FC236}">
                <a16:creationId xmlns:a16="http://schemas.microsoft.com/office/drawing/2014/main" id="{1EFF5B99-135D-8E48-8721-700D34B0A9B7}"/>
              </a:ext>
            </a:extLst>
          </p:cNvPr>
          <p:cNvPicPr>
            <a:picLocks noChangeAspect="1"/>
          </p:cNvPicPr>
          <p:nvPr/>
        </p:nvPicPr>
        <p:blipFill>
          <a:blip r:embed="rId3"/>
          <a:stretch>
            <a:fillRect/>
          </a:stretch>
        </p:blipFill>
        <p:spPr>
          <a:xfrm>
            <a:off x="0" y="172413"/>
            <a:ext cx="9883906" cy="6089307"/>
          </a:xfrm>
          <a:prstGeom prst="rect">
            <a:avLst/>
          </a:prstGeom>
        </p:spPr>
      </p:pic>
      <p:pic>
        <p:nvPicPr>
          <p:cNvPr id="9" name="图片 6">
            <a:extLst>
              <a:ext uri="{FF2B5EF4-FFF2-40B4-BE49-F238E27FC236}">
                <a16:creationId xmlns:a16="http://schemas.microsoft.com/office/drawing/2014/main" id="{DBB5AA46-A3D9-0B47-8F7E-A395E62B8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145" y="365315"/>
            <a:ext cx="2409825" cy="1057275"/>
          </a:xfrm>
          <a:prstGeom prst="rect">
            <a:avLst/>
          </a:prstGeom>
        </p:spPr>
      </p:pic>
      <p:sp>
        <p:nvSpPr>
          <p:cNvPr id="13" name="Rounded Rectangle 12">
            <a:extLst>
              <a:ext uri="{FF2B5EF4-FFF2-40B4-BE49-F238E27FC236}">
                <a16:creationId xmlns:a16="http://schemas.microsoft.com/office/drawing/2014/main" id="{B514AD56-6A09-F840-AF5D-4BD1A4516211}"/>
              </a:ext>
            </a:extLst>
          </p:cNvPr>
          <p:cNvSpPr/>
          <p:nvPr/>
        </p:nvSpPr>
        <p:spPr>
          <a:xfrm>
            <a:off x="310298" y="3953902"/>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4C224C3-ED2C-3D4B-80D0-6207CE2DCF25}"/>
              </a:ext>
            </a:extLst>
          </p:cNvPr>
          <p:cNvSpPr/>
          <p:nvPr/>
        </p:nvSpPr>
        <p:spPr>
          <a:xfrm>
            <a:off x="260817" y="5661970"/>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D407D8A-E478-5A4E-B1CD-18E46FE2C529}"/>
              </a:ext>
            </a:extLst>
          </p:cNvPr>
          <p:cNvSpPr/>
          <p:nvPr/>
        </p:nvSpPr>
        <p:spPr>
          <a:xfrm>
            <a:off x="258838" y="1634256"/>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99836FE-13AA-0E40-B4D9-3E4D5C8DE781}"/>
              </a:ext>
            </a:extLst>
          </p:cNvPr>
          <p:cNvSpPr/>
          <p:nvPr/>
        </p:nvSpPr>
        <p:spPr>
          <a:xfrm>
            <a:off x="223211" y="2251773"/>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EA2F59A-F027-CA4A-A02F-53769D62CC73}"/>
              </a:ext>
            </a:extLst>
          </p:cNvPr>
          <p:cNvSpPr/>
          <p:nvPr/>
        </p:nvSpPr>
        <p:spPr>
          <a:xfrm>
            <a:off x="284568" y="4510063"/>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953F2B1-90B0-C744-A92E-17A064EFC95E}"/>
              </a:ext>
            </a:extLst>
          </p:cNvPr>
          <p:cNvSpPr/>
          <p:nvPr/>
        </p:nvSpPr>
        <p:spPr>
          <a:xfrm>
            <a:off x="275129" y="3367748"/>
            <a:ext cx="8207829" cy="405740"/>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Example user stories | Atlassian agile coach">
            <a:extLst>
              <a:ext uri="{FF2B5EF4-FFF2-40B4-BE49-F238E27FC236}">
                <a16:creationId xmlns:a16="http://schemas.microsoft.com/office/drawing/2014/main" id="{16F2BDFC-B12F-0041-A2F6-B3B365D22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9170" y="1867829"/>
            <a:ext cx="5661922" cy="29444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A16963D-115C-D345-8B74-DC2729BCC3B2}"/>
              </a:ext>
            </a:extLst>
          </p:cNvPr>
          <p:cNvSpPr/>
          <p:nvPr/>
        </p:nvSpPr>
        <p:spPr>
          <a:xfrm>
            <a:off x="183743" y="6333131"/>
            <a:ext cx="8867375" cy="369332"/>
          </a:xfrm>
          <a:prstGeom prst="rect">
            <a:avLst/>
          </a:prstGeom>
        </p:spPr>
        <p:txBody>
          <a:bodyPr wrap="square">
            <a:spAutoFit/>
          </a:bodyPr>
          <a:lstStyle/>
          <a:p>
            <a:r>
              <a:rPr lang="en-US" dirty="0">
                <a:hlinkClick r:id="rId6"/>
              </a:rPr>
              <a:t>https://about.gitlab.com/blog/2018/03/05/gitlab-for-agile-software-development/</a:t>
            </a:r>
            <a:endParaRPr lang="en-US" dirty="0"/>
          </a:p>
        </p:txBody>
      </p:sp>
    </p:spTree>
    <p:extLst>
      <p:ext uri="{BB962C8B-B14F-4D97-AF65-F5344CB8AC3E}">
        <p14:creationId xmlns:p14="http://schemas.microsoft.com/office/powerpoint/2010/main" val="4120035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478973" y="0"/>
            <a:ext cx="10972801" cy="1251062"/>
          </a:xfrm>
        </p:spPr>
        <p:txBody>
          <a:bodyPr/>
          <a:lstStyle/>
          <a:p>
            <a:r>
              <a:rPr lang="en-US" altLang="zh-CN" dirty="0"/>
              <a:t>Issues</a:t>
            </a:r>
            <a:r>
              <a:rPr lang="zh-CN" altLang="en-US" dirty="0"/>
              <a:t> </a:t>
            </a:r>
            <a:r>
              <a:rPr lang="en-US" altLang="zh-CN" dirty="0"/>
              <a:t>(User</a:t>
            </a:r>
            <a:r>
              <a:rPr lang="zh-CN" altLang="en-US" dirty="0"/>
              <a:t> </a:t>
            </a:r>
            <a:r>
              <a:rPr lang="en-US" altLang="zh-CN" dirty="0"/>
              <a:t>Stories)</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31</a:t>
            </a:fld>
            <a:endParaRPr lang="zh-CN" altLang="en-US">
              <a:solidFill>
                <a:prstClr val="black">
                  <a:tint val="95000"/>
                </a:prstClr>
              </a:solidFill>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64101"/>
            <a:ext cx="12192000" cy="5489396"/>
          </a:xfrm>
          <a:prstGeom prst="rect">
            <a:avLst/>
          </a:prstGeom>
        </p:spPr>
      </p:pic>
      <p:sp>
        <p:nvSpPr>
          <p:cNvPr id="5" name="标题 3">
            <a:extLst>
              <a:ext uri="{FF2B5EF4-FFF2-40B4-BE49-F238E27FC236}">
                <a16:creationId xmlns:a16="http://schemas.microsoft.com/office/drawing/2014/main" id="{9CB06813-92CF-0B41-AF32-F0D87871DE2E}"/>
              </a:ext>
            </a:extLst>
          </p:cNvPr>
          <p:cNvSpPr txBox="1">
            <a:spLocks/>
          </p:cNvSpPr>
          <p:nvPr/>
        </p:nvSpPr>
        <p:spPr>
          <a:xfrm>
            <a:off x="7312009" y="2978839"/>
            <a:ext cx="10972801" cy="1252728"/>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lvl="1"/>
            <a:r>
              <a:rPr lang="en-US" altLang="zh-CN" sz="3600" dirty="0">
                <a:solidFill>
                  <a:srgbClr val="0070C0"/>
                </a:solidFill>
              </a:rPr>
              <a:t>Labels</a:t>
            </a:r>
            <a:r>
              <a:rPr lang="zh-CN" altLang="en-US" sz="3600" dirty="0">
                <a:solidFill>
                  <a:srgbClr val="0070C0"/>
                </a:solidFill>
              </a:rPr>
              <a:t>：</a:t>
            </a:r>
            <a:endParaRPr lang="en-US" altLang="zh-CN" sz="3600" dirty="0">
              <a:solidFill>
                <a:srgbClr val="0070C0"/>
              </a:solidFill>
            </a:endParaRPr>
          </a:p>
          <a:p>
            <a:pPr lvl="3"/>
            <a:r>
              <a:rPr lang="en-US" altLang="zh-CN" dirty="0"/>
              <a:t>Visualize</a:t>
            </a:r>
            <a:r>
              <a:rPr lang="en-US" altLang="zh-CN" sz="3200" dirty="0"/>
              <a:t> </a:t>
            </a:r>
          </a:p>
          <a:p>
            <a:pPr lvl="3"/>
            <a:r>
              <a:rPr lang="en-US" altLang="zh-CN" dirty="0"/>
              <a:t>Navigate </a:t>
            </a:r>
          </a:p>
          <a:p>
            <a:pPr lvl="3"/>
            <a:r>
              <a:rPr lang="en-US" altLang="zh-CN" dirty="0"/>
              <a:t>Filter</a:t>
            </a:r>
          </a:p>
          <a:p>
            <a:pPr lvl="3"/>
            <a:r>
              <a:rPr lang="en-US" altLang="zh-CN" dirty="0"/>
              <a:t>Prioritize</a:t>
            </a:r>
          </a:p>
          <a:p>
            <a:endParaRPr lang="zh-CN" altLang="en-US" sz="3600" dirty="0"/>
          </a:p>
        </p:txBody>
      </p:sp>
      <p:cxnSp>
        <p:nvCxnSpPr>
          <p:cNvPr id="3" name="Straight Arrow Connector 2">
            <a:extLst>
              <a:ext uri="{FF2B5EF4-FFF2-40B4-BE49-F238E27FC236}">
                <a16:creationId xmlns:a16="http://schemas.microsoft.com/office/drawing/2014/main" id="{67C0112E-8FC0-3748-978E-2D7A3F00A846}"/>
              </a:ext>
            </a:extLst>
          </p:cNvPr>
          <p:cNvCxnSpPr>
            <a:cxnSpLocks/>
          </p:cNvCxnSpPr>
          <p:nvPr/>
        </p:nvCxnSpPr>
        <p:spPr>
          <a:xfrm flipH="1">
            <a:off x="6852062" y="2826327"/>
            <a:ext cx="961901" cy="439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20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Issue Board</a:t>
            </a:r>
            <a:r>
              <a:rPr lang="zh-CN" altLang="en-US" dirty="0"/>
              <a:t> </a:t>
            </a:r>
            <a:r>
              <a:rPr lang="en-US" altLang="zh-CN" dirty="0"/>
              <a:t>(Agile</a:t>
            </a:r>
            <a:r>
              <a:rPr lang="zh-CN" altLang="en-US" dirty="0"/>
              <a:t> </a:t>
            </a:r>
            <a:r>
              <a:rPr lang="en-US" altLang="zh-CN" dirty="0"/>
              <a:t>Board)</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32</a:t>
            </a:fld>
            <a:endParaRPr lang="zh-CN" altLang="en-US">
              <a:solidFill>
                <a:prstClr val="black">
                  <a:tint val="95000"/>
                </a:prst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49737"/>
            <a:ext cx="12192000" cy="5808263"/>
          </a:xfrm>
          <a:prstGeom prst="rect">
            <a:avLst/>
          </a:prstGeom>
        </p:spPr>
      </p:pic>
    </p:spTree>
    <p:extLst>
      <p:ext uri="{BB962C8B-B14F-4D97-AF65-F5344CB8AC3E}">
        <p14:creationId xmlns:p14="http://schemas.microsoft.com/office/powerpoint/2010/main" val="1697951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Milestone</a:t>
            </a:r>
            <a:r>
              <a:rPr lang="zh-CN" altLang="en-US" dirty="0"/>
              <a:t> </a:t>
            </a:r>
            <a:r>
              <a:rPr lang="en-US" altLang="zh-CN" dirty="0"/>
              <a:t>(Sprint)</a:t>
            </a:r>
            <a:endParaRPr lang="zh-CN" altLang="en-US" dirty="0"/>
          </a:p>
        </p:txBody>
      </p:sp>
      <p:sp>
        <p:nvSpPr>
          <p:cNvPr id="3" name="内容占位符 2"/>
          <p:cNvSpPr>
            <a:spLocks noGrp="1"/>
          </p:cNvSpPr>
          <p:nvPr>
            <p:ph idx="1"/>
          </p:nvPr>
        </p:nvSpPr>
        <p:spPr/>
        <p:txBody>
          <a:bodyPr>
            <a:normAutofit/>
          </a:bodyPr>
          <a:lstStyle/>
          <a:p>
            <a:r>
              <a:rPr lang="en-US" altLang="zh-CN" sz="2800" dirty="0"/>
              <a:t>Set a deadline for certain tasks (issues and merge requests) to achieve a staged goal. </a:t>
            </a:r>
          </a:p>
          <a:p>
            <a:r>
              <a:rPr lang="en-US" altLang="zh-CN" sz="2800" dirty="0"/>
              <a:t>Track progress </a:t>
            </a: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33</a:t>
            </a:fld>
            <a:endParaRPr lang="zh-CN" altLang="en-US">
              <a:solidFill>
                <a:prstClr val="black">
                  <a:tint val="95000"/>
                </a:prstClr>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0328" y="3703054"/>
            <a:ext cx="6745169" cy="2269501"/>
          </a:xfrm>
          <a:prstGeom prst="rect">
            <a:avLst/>
          </a:prstGeom>
          <a:ln>
            <a:noFill/>
          </a:ln>
          <a:effectLst>
            <a:outerShdw blurRad="190500" algn="tl" rotWithShape="0">
              <a:srgbClr val="000000">
                <a:alpha val="70000"/>
              </a:srgbClr>
            </a:outerShdw>
          </a:effectLst>
        </p:spPr>
      </p:pic>
      <p:sp>
        <p:nvSpPr>
          <p:cNvPr id="6" name="内容占位符 2"/>
          <p:cNvSpPr txBox="1">
            <a:spLocks/>
          </p:cNvSpPr>
          <p:nvPr/>
        </p:nvSpPr>
        <p:spPr>
          <a:xfrm>
            <a:off x="609601" y="3198611"/>
            <a:ext cx="4300727" cy="3278388"/>
          </a:xfrm>
          <a:prstGeom prst="rect">
            <a:avLst/>
          </a:prstGeom>
        </p:spPr>
        <p:txBody>
          <a:bodyPr vert="horz" lIns="54864" tIns="9144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b="1"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b="1"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b="1"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b="1"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b="1"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lvl="1"/>
            <a:r>
              <a:rPr lang="en-US" altLang="zh-CN" sz="2000" dirty="0"/>
              <a:t>Track an upcoming software version</a:t>
            </a:r>
          </a:p>
          <a:p>
            <a:pPr lvl="1"/>
            <a:r>
              <a:rPr lang="en-US" altLang="zh-CN" sz="2000" dirty="0"/>
              <a:t>Track the launch of a new product</a:t>
            </a:r>
          </a:p>
          <a:p>
            <a:pPr lvl="1"/>
            <a:r>
              <a:rPr lang="en-US" altLang="zh-CN" sz="2000" dirty="0"/>
              <a:t>Track the progress of achievements per quarter for your team</a:t>
            </a:r>
          </a:p>
          <a:p>
            <a:pPr lvl="1"/>
            <a:r>
              <a:rPr lang="en-US" altLang="zh-CN" sz="2000" dirty="0"/>
              <a:t>Track the community contributions for a new feature in your open source application </a:t>
            </a:r>
            <a:endParaRPr lang="zh-CN" altLang="en-US" sz="2000" dirty="0"/>
          </a:p>
        </p:txBody>
      </p:sp>
    </p:spTree>
    <p:extLst>
      <p:ext uri="{BB962C8B-B14F-4D97-AF65-F5344CB8AC3E}">
        <p14:creationId xmlns:p14="http://schemas.microsoft.com/office/powerpoint/2010/main" val="2776391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Burndown</a:t>
            </a:r>
            <a:r>
              <a:rPr lang="zh-CN" altLang="en-US" dirty="0"/>
              <a:t> </a:t>
            </a:r>
            <a:r>
              <a:rPr lang="en-US" altLang="zh-CN" dirty="0"/>
              <a:t>chart</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34</a:t>
            </a:fld>
            <a:endParaRPr lang="zh-CN" altLang="en-US">
              <a:solidFill>
                <a:prstClr val="black">
                  <a:tint val="95000"/>
                </a:prstClr>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6552" y="2051174"/>
            <a:ext cx="6938291" cy="4285618"/>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793" y="2051174"/>
            <a:ext cx="2883052" cy="4285618"/>
          </a:xfrm>
          <a:prstGeom prst="rect">
            <a:avLst/>
          </a:prstGeom>
          <a:ln>
            <a:noFill/>
          </a:ln>
          <a:effectLst>
            <a:outerShdw blurRad="190500" algn="tl" rotWithShape="0">
              <a:srgbClr val="000000">
                <a:alpha val="70000"/>
              </a:srgbClr>
            </a:outerShdw>
          </a:effectLst>
        </p:spPr>
      </p:pic>
      <p:sp>
        <p:nvSpPr>
          <p:cNvPr id="7" name="Rounded Rectangle 6">
            <a:extLst>
              <a:ext uri="{FF2B5EF4-FFF2-40B4-BE49-F238E27FC236}">
                <a16:creationId xmlns:a16="http://schemas.microsoft.com/office/drawing/2014/main" id="{68F32264-B030-904D-917D-0E90C13D47EC}"/>
              </a:ext>
            </a:extLst>
          </p:cNvPr>
          <p:cNvSpPr/>
          <p:nvPr/>
        </p:nvSpPr>
        <p:spPr>
          <a:xfrm flipV="1">
            <a:off x="1052946" y="4783015"/>
            <a:ext cx="2206070" cy="754236"/>
          </a:xfrm>
          <a:prstGeom prst="round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61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35</a:t>
            </a:fld>
            <a:endParaRPr lang="zh-CN" altLang="en-US">
              <a:solidFill>
                <a:prstClr val="black">
                  <a:tint val="95000"/>
                </a:prst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9" y="269966"/>
            <a:ext cx="5673109" cy="2463868"/>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432" y="269966"/>
            <a:ext cx="5710744" cy="2463868"/>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749" y="3150442"/>
            <a:ext cx="3702363" cy="3326558"/>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927" y="3150439"/>
            <a:ext cx="3733607" cy="3326559"/>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0569" y="3150440"/>
            <a:ext cx="3733607" cy="33265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38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vert="horz" lIns="90000" tIns="46800" rIns="90000" bIns="46800" rtlCol="0" anchor="ctr">
            <a:normAutofit/>
            <a:scene3d>
              <a:camera prst="orthographicFront"/>
              <a:lightRig rig="threePt" dir="t">
                <a:rot lat="0" lon="0" rev="4800000"/>
              </a:lightRig>
            </a:scene3d>
            <a:sp3d prstMaterial="matte">
              <a:bevelT w="50800" h="10160"/>
            </a:sp3d>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dirty="0"/>
              <a:t>Scheduling</a:t>
            </a:r>
            <a:r>
              <a:rPr lang="en-US" altLang="zh-CN" dirty="0"/>
              <a:t>:</a:t>
            </a:r>
            <a:r>
              <a:rPr lang="zh-CN" altLang="en-US" dirty="0"/>
              <a:t> </a:t>
            </a:r>
            <a:r>
              <a:rPr lang="en-US" altLang="zh-CN" dirty="0"/>
              <a:t>Tasks</a:t>
            </a:r>
            <a:r>
              <a:rPr lang="zh-CN" altLang="en-US" dirty="0"/>
              <a:t> </a:t>
            </a:r>
            <a:r>
              <a:rPr lang="en-US" altLang="zh-CN" dirty="0"/>
              <a:t>vs</a:t>
            </a:r>
            <a:r>
              <a:rPr lang="zh-CN" altLang="en-US" dirty="0"/>
              <a:t> </a:t>
            </a:r>
            <a:r>
              <a:rPr lang="en-US" altLang="zh-CN" dirty="0"/>
              <a:t>Resources</a:t>
            </a:r>
            <a:endParaRPr lang="en-GB" altLang="zh-CN" dirty="0"/>
          </a:p>
        </p:txBody>
      </p:sp>
      <p:sp>
        <p:nvSpPr>
          <p:cNvPr id="33795" name="Rectangle 3"/>
          <p:cNvSpPr>
            <a:spLocks noGrp="1" noChangeArrowheads="1"/>
          </p:cNvSpPr>
          <p:nvPr>
            <p:ph idx="1"/>
          </p:nvPr>
        </p:nvSpPr>
        <p:spPr>
          <a:xfrm>
            <a:off x="1006210" y="1059097"/>
            <a:ext cx="10792856" cy="2774773"/>
          </a:xfrm>
        </p:spPr>
        <p:txBody>
          <a:bodyPr vert="horz" lIns="90000" tIns="46800" rIns="90000" bIns="46800" rtlCol="0">
            <a:normAutofit/>
          </a:bodyPr>
          <a:lstStyle/>
          <a:p>
            <a:pPr marL="341313" indent="-341313" defTabSz="449263">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zh-CN" dirty="0">
              <a:solidFill>
                <a:srgbClr val="AC0056"/>
              </a:solidFill>
            </a:endParaRPr>
          </a:p>
          <a:p>
            <a:pPr marL="341313" indent="-341313" defTabSz="449263">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dirty="0">
                <a:solidFill>
                  <a:srgbClr val="AC0056"/>
                </a:solidFill>
              </a:rPr>
              <a:t>	Question:</a:t>
            </a:r>
            <a:r>
              <a:rPr lang="en-GB" altLang="zh-CN" dirty="0"/>
              <a:t> </a:t>
            </a:r>
          </a:p>
          <a:p>
            <a:pPr marL="341313" indent="-341313" defTabSz="449263">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dirty="0"/>
              <a:t>	“How does a project get to be a  year late?”</a:t>
            </a:r>
          </a:p>
          <a:p>
            <a:pPr marL="341313" indent="-341313" defTabSz="449263">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br>
              <a:rPr lang="en-GB" altLang="zh-CN" dirty="0"/>
            </a:br>
            <a:r>
              <a:rPr lang="en-GB" altLang="zh-CN" dirty="0">
                <a:solidFill>
                  <a:srgbClr val="AC0056"/>
                </a:solidFill>
              </a:rPr>
              <a:t>Answer:</a:t>
            </a:r>
            <a:r>
              <a:rPr lang="en-GB" altLang="zh-CN" dirty="0"/>
              <a:t> </a:t>
            </a:r>
          </a:p>
          <a:p>
            <a:pPr marL="341313" indent="-341313" defTabSz="449263">
              <a:lnSpc>
                <a:spcPct val="9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dirty="0"/>
              <a:t>	“One day at a time.”</a:t>
            </a:r>
          </a:p>
        </p:txBody>
      </p:sp>
      <p:sp>
        <p:nvSpPr>
          <p:cNvPr id="19458" name="灯片编号占位符 5"/>
          <p:cNvSpPr>
            <a:spLocks noGrp="1"/>
          </p:cNvSpPr>
          <p:nvPr>
            <p:ph type="sldNum" sz="quarter" idx="12"/>
          </p:nvPr>
        </p:nvSpPr>
        <p:spPr/>
        <p:txBody>
          <a:bodyPr/>
          <a:lstStyle/>
          <a:p>
            <a:pPr>
              <a:defRPr/>
            </a:pPr>
            <a:fld id="{B504D6EC-1DD2-4275-BF2B-BF3DC538BEB0}" type="slidenum">
              <a:rPr lang="en-US" altLang="zh-CN"/>
              <a:pPr>
                <a:defRPr/>
              </a:pPr>
              <a:t>36</a:t>
            </a:fld>
            <a:endParaRPr lang="en-US" altLang="zh-CN"/>
          </a:p>
        </p:txBody>
      </p:sp>
      <p:grpSp>
        <p:nvGrpSpPr>
          <p:cNvPr id="6" name="组合 76">
            <a:extLst>
              <a:ext uri="{FF2B5EF4-FFF2-40B4-BE49-F238E27FC236}">
                <a16:creationId xmlns:a16="http://schemas.microsoft.com/office/drawing/2014/main" id="{F6A51577-B5F7-C942-A410-9955606619F9}"/>
              </a:ext>
            </a:extLst>
          </p:cNvPr>
          <p:cNvGrpSpPr/>
          <p:nvPr/>
        </p:nvGrpSpPr>
        <p:grpSpPr>
          <a:xfrm>
            <a:off x="2802941" y="4953000"/>
            <a:ext cx="4251527" cy="1447798"/>
            <a:chOff x="3124200" y="4724402"/>
            <a:chExt cx="2374506" cy="1447798"/>
          </a:xfrm>
        </p:grpSpPr>
        <p:cxnSp>
          <p:nvCxnSpPr>
            <p:cNvPr id="7" name="直接箭头连接符 16">
              <a:extLst>
                <a:ext uri="{FF2B5EF4-FFF2-40B4-BE49-F238E27FC236}">
                  <a16:creationId xmlns:a16="http://schemas.microsoft.com/office/drawing/2014/main" id="{B9BAA3B4-66B2-CD48-BFD0-F3F2B900E54B}"/>
                </a:ext>
              </a:extLst>
            </p:cNvPr>
            <p:cNvCxnSpPr/>
            <p:nvPr/>
          </p:nvCxnSpPr>
          <p:spPr>
            <a:xfrm flipV="1">
              <a:off x="3124200" y="4724402"/>
              <a:ext cx="2362200" cy="30479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18">
              <a:extLst>
                <a:ext uri="{FF2B5EF4-FFF2-40B4-BE49-F238E27FC236}">
                  <a16:creationId xmlns:a16="http://schemas.microsoft.com/office/drawing/2014/main" id="{4CAE6DA0-E013-F24A-B1C1-98F66DD189FD}"/>
                </a:ext>
              </a:extLst>
            </p:cNvPr>
            <p:cNvCxnSpPr>
              <a:stCxn id="14" idx="3"/>
            </p:cNvCxnSpPr>
            <p:nvPr/>
          </p:nvCxnSpPr>
          <p:spPr>
            <a:xfrm flipV="1">
              <a:off x="3136506" y="5181600"/>
              <a:ext cx="23622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20">
              <a:extLst>
                <a:ext uri="{FF2B5EF4-FFF2-40B4-BE49-F238E27FC236}">
                  <a16:creationId xmlns:a16="http://schemas.microsoft.com/office/drawing/2014/main" id="{21E05EA0-6636-684E-8428-B28627DC02FA}"/>
                </a:ext>
              </a:extLst>
            </p:cNvPr>
            <p:cNvCxnSpPr/>
            <p:nvPr/>
          </p:nvCxnSpPr>
          <p:spPr>
            <a:xfrm>
              <a:off x="3124200" y="5334000"/>
              <a:ext cx="2362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26">
              <a:extLst>
                <a:ext uri="{FF2B5EF4-FFF2-40B4-BE49-F238E27FC236}">
                  <a16:creationId xmlns:a16="http://schemas.microsoft.com/office/drawing/2014/main" id="{30020488-8B67-2E41-9115-86318B37BA0C}"/>
                </a:ext>
              </a:extLst>
            </p:cNvPr>
            <p:cNvCxnSpPr/>
            <p:nvPr/>
          </p:nvCxnSpPr>
          <p:spPr>
            <a:xfrm>
              <a:off x="3124200" y="5486400"/>
              <a:ext cx="236220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29">
              <a:extLst>
                <a:ext uri="{FF2B5EF4-FFF2-40B4-BE49-F238E27FC236}">
                  <a16:creationId xmlns:a16="http://schemas.microsoft.com/office/drawing/2014/main" id="{7654AC6A-4334-A24B-B6DD-7C615DE049B9}"/>
                </a:ext>
              </a:extLst>
            </p:cNvPr>
            <p:cNvCxnSpPr>
              <a:endCxn id="18" idx="1"/>
            </p:cNvCxnSpPr>
            <p:nvPr/>
          </p:nvCxnSpPr>
          <p:spPr>
            <a:xfrm flipV="1">
              <a:off x="3136506" y="5372100"/>
              <a:ext cx="2362200" cy="5715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33">
              <a:extLst>
                <a:ext uri="{FF2B5EF4-FFF2-40B4-BE49-F238E27FC236}">
                  <a16:creationId xmlns:a16="http://schemas.microsoft.com/office/drawing/2014/main" id="{9CD35436-0AFC-8640-B11B-8689B9F90AF3}"/>
                </a:ext>
              </a:extLst>
            </p:cNvPr>
            <p:cNvCxnSpPr/>
            <p:nvPr/>
          </p:nvCxnSpPr>
          <p:spPr>
            <a:xfrm>
              <a:off x="3124200" y="5867400"/>
              <a:ext cx="23622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组合 74">
            <a:extLst>
              <a:ext uri="{FF2B5EF4-FFF2-40B4-BE49-F238E27FC236}">
                <a16:creationId xmlns:a16="http://schemas.microsoft.com/office/drawing/2014/main" id="{17546B34-CF6B-1343-BCEB-B08893BC5FB2}"/>
              </a:ext>
            </a:extLst>
          </p:cNvPr>
          <p:cNvGrpSpPr/>
          <p:nvPr/>
        </p:nvGrpSpPr>
        <p:grpSpPr>
          <a:xfrm>
            <a:off x="2308034" y="3962400"/>
            <a:ext cx="2362200" cy="2895600"/>
            <a:chOff x="762000" y="3733800"/>
            <a:chExt cx="2362200" cy="2895600"/>
          </a:xfrm>
        </p:grpSpPr>
        <p:sp>
          <p:nvSpPr>
            <p:cNvPr id="14" name="圆角矩形 42">
              <a:extLst>
                <a:ext uri="{FF2B5EF4-FFF2-40B4-BE49-F238E27FC236}">
                  <a16:creationId xmlns:a16="http://schemas.microsoft.com/office/drawing/2014/main" id="{FB54CF73-EA4A-664F-82D4-857442576CCA}"/>
                </a:ext>
              </a:extLst>
            </p:cNvPr>
            <p:cNvSpPr/>
            <p:nvPr/>
          </p:nvSpPr>
          <p:spPr>
            <a:xfrm>
              <a:off x="762000" y="3733800"/>
              <a:ext cx="2362200" cy="2895600"/>
            </a:xfrm>
            <a:prstGeom prst="roundRect">
              <a:avLst>
                <a:gd name="adj" fmla="val 5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5" name="Picture 2">
              <a:extLst>
                <a:ext uri="{FF2B5EF4-FFF2-40B4-BE49-F238E27FC236}">
                  <a16:creationId xmlns:a16="http://schemas.microsoft.com/office/drawing/2014/main" id="{371C42BE-1E75-E247-9FFD-A9D5565079D8}"/>
                </a:ext>
              </a:extLst>
            </p:cNvPr>
            <p:cNvPicPr>
              <a:picLocks noChangeAspect="1" noChangeArrowheads="1"/>
            </p:cNvPicPr>
            <p:nvPr/>
          </p:nvPicPr>
          <p:blipFill>
            <a:blip r:embed="rId3" cstate="print"/>
            <a:srcRect/>
            <a:stretch>
              <a:fillRect/>
            </a:stretch>
          </p:blipFill>
          <p:spPr bwMode="auto">
            <a:xfrm>
              <a:off x="1066800" y="4572000"/>
              <a:ext cx="1828800" cy="1715747"/>
            </a:xfrm>
            <a:prstGeom prst="rect">
              <a:avLst/>
            </a:prstGeom>
            <a:noFill/>
            <a:ln w="9525">
              <a:noFill/>
              <a:miter lim="800000"/>
              <a:headEnd/>
              <a:tailEnd/>
            </a:ln>
          </p:spPr>
        </p:pic>
        <p:sp>
          <p:nvSpPr>
            <p:cNvPr id="16" name="TextBox 15">
              <a:extLst>
                <a:ext uri="{FF2B5EF4-FFF2-40B4-BE49-F238E27FC236}">
                  <a16:creationId xmlns:a16="http://schemas.microsoft.com/office/drawing/2014/main" id="{700A026F-6526-884C-B057-2D155070A460}"/>
                </a:ext>
              </a:extLst>
            </p:cNvPr>
            <p:cNvSpPr txBox="1"/>
            <p:nvPr/>
          </p:nvSpPr>
          <p:spPr>
            <a:xfrm>
              <a:off x="1371600" y="3810000"/>
              <a:ext cx="794256" cy="400110"/>
            </a:xfrm>
            <a:prstGeom prst="rect">
              <a:avLst/>
            </a:prstGeom>
            <a:noFill/>
          </p:spPr>
          <p:txBody>
            <a:bodyPr wrap="none" rtlCol="0">
              <a:spAutoFit/>
            </a:bodyPr>
            <a:lstStyle/>
            <a:p>
              <a:r>
                <a:rPr lang="en-US" altLang="zh-CN" sz="2000" b="1" dirty="0"/>
                <a:t>Tasks</a:t>
              </a:r>
              <a:endParaRPr lang="zh-CN" altLang="en-US" sz="2000" b="1" dirty="0"/>
            </a:p>
          </p:txBody>
        </p:sp>
      </p:grpSp>
      <p:grpSp>
        <p:nvGrpSpPr>
          <p:cNvPr id="17" name="组合 75">
            <a:extLst>
              <a:ext uri="{FF2B5EF4-FFF2-40B4-BE49-F238E27FC236}">
                <a16:creationId xmlns:a16="http://schemas.microsoft.com/office/drawing/2014/main" id="{1F751A4B-9DBB-664D-81A2-8181FC191B31}"/>
              </a:ext>
            </a:extLst>
          </p:cNvPr>
          <p:cNvGrpSpPr/>
          <p:nvPr/>
        </p:nvGrpSpPr>
        <p:grpSpPr>
          <a:xfrm>
            <a:off x="7032434" y="3886200"/>
            <a:ext cx="2743200" cy="2971800"/>
            <a:chOff x="5486400" y="3657600"/>
            <a:chExt cx="2743200" cy="2971800"/>
          </a:xfrm>
        </p:grpSpPr>
        <p:sp>
          <p:nvSpPr>
            <p:cNvPr id="18" name="圆角矩形 52">
              <a:extLst>
                <a:ext uri="{FF2B5EF4-FFF2-40B4-BE49-F238E27FC236}">
                  <a16:creationId xmlns:a16="http://schemas.microsoft.com/office/drawing/2014/main" id="{0D4413C6-0F30-A74B-A7A4-285FB18039B7}"/>
                </a:ext>
              </a:extLst>
            </p:cNvPr>
            <p:cNvSpPr/>
            <p:nvPr/>
          </p:nvSpPr>
          <p:spPr>
            <a:xfrm>
              <a:off x="5486400" y="3657600"/>
              <a:ext cx="2743200" cy="2971800"/>
            </a:xfrm>
            <a:prstGeom prst="roundRect">
              <a:avLst>
                <a:gd name="adj" fmla="val 5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9" name="组合 12">
              <a:extLst>
                <a:ext uri="{FF2B5EF4-FFF2-40B4-BE49-F238E27FC236}">
                  <a16:creationId xmlns:a16="http://schemas.microsoft.com/office/drawing/2014/main" id="{6BF66723-1A85-FA4D-B8E7-0F172BAB7227}"/>
                </a:ext>
              </a:extLst>
            </p:cNvPr>
            <p:cNvGrpSpPr/>
            <p:nvPr/>
          </p:nvGrpSpPr>
          <p:grpSpPr>
            <a:xfrm>
              <a:off x="5715000" y="5410200"/>
              <a:ext cx="2286000" cy="1066800"/>
              <a:chOff x="5410200" y="5486400"/>
              <a:chExt cx="2286000" cy="1066800"/>
            </a:xfrm>
          </p:grpSpPr>
          <p:sp>
            <p:nvSpPr>
              <p:cNvPr id="22" name="云形 11">
                <a:extLst>
                  <a:ext uri="{FF2B5EF4-FFF2-40B4-BE49-F238E27FC236}">
                    <a16:creationId xmlns:a16="http://schemas.microsoft.com/office/drawing/2014/main" id="{96D483E9-F06F-B34E-A223-414E83E8D76E}"/>
                  </a:ext>
                </a:extLst>
              </p:cNvPr>
              <p:cNvSpPr/>
              <p:nvPr/>
            </p:nvSpPr>
            <p:spPr>
              <a:xfrm>
                <a:off x="5410200" y="5486400"/>
                <a:ext cx="2286000" cy="106680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23" name="Picture 5">
                <a:extLst>
                  <a:ext uri="{FF2B5EF4-FFF2-40B4-BE49-F238E27FC236}">
                    <a16:creationId xmlns:a16="http://schemas.microsoft.com/office/drawing/2014/main" id="{97A0B603-E434-EF45-86B8-61CEC2EA9052}"/>
                  </a:ext>
                </a:extLst>
              </p:cNvPr>
              <p:cNvPicPr>
                <a:picLocks noChangeAspect="1" noChangeArrowheads="1"/>
              </p:cNvPicPr>
              <p:nvPr/>
            </p:nvPicPr>
            <p:blipFill>
              <a:blip r:embed="rId4" cstate="print"/>
              <a:srcRect/>
              <a:stretch>
                <a:fillRect/>
              </a:stretch>
            </p:blipFill>
            <p:spPr bwMode="auto">
              <a:xfrm>
                <a:off x="5829300" y="5638800"/>
                <a:ext cx="723900" cy="762000"/>
              </a:xfrm>
              <a:prstGeom prst="rect">
                <a:avLst/>
              </a:prstGeom>
              <a:noFill/>
              <a:ln w="9525">
                <a:noFill/>
                <a:miter lim="800000"/>
                <a:headEnd/>
                <a:tailEnd/>
              </a:ln>
            </p:spPr>
          </p:pic>
          <p:pic>
            <p:nvPicPr>
              <p:cNvPr id="24" name="Picture 5">
                <a:extLst>
                  <a:ext uri="{FF2B5EF4-FFF2-40B4-BE49-F238E27FC236}">
                    <a16:creationId xmlns:a16="http://schemas.microsoft.com/office/drawing/2014/main" id="{9BFB22EB-4AC5-7942-BC98-B6FA795441D3}"/>
                  </a:ext>
                </a:extLst>
              </p:cNvPr>
              <p:cNvPicPr>
                <a:picLocks noChangeAspect="1" noChangeArrowheads="1"/>
              </p:cNvPicPr>
              <p:nvPr/>
            </p:nvPicPr>
            <p:blipFill>
              <a:blip r:embed="rId4" cstate="print"/>
              <a:srcRect/>
              <a:stretch>
                <a:fillRect/>
              </a:stretch>
            </p:blipFill>
            <p:spPr bwMode="auto">
              <a:xfrm>
                <a:off x="6553200" y="5638800"/>
                <a:ext cx="723900" cy="762000"/>
              </a:xfrm>
              <a:prstGeom prst="rect">
                <a:avLst/>
              </a:prstGeom>
              <a:noFill/>
              <a:ln w="9525">
                <a:noFill/>
                <a:miter lim="800000"/>
                <a:headEnd/>
                <a:tailEnd/>
              </a:ln>
            </p:spPr>
          </p:pic>
        </p:grpSp>
        <p:pic>
          <p:nvPicPr>
            <p:cNvPr id="20" name="图片 13" descr="human resource.jpg">
              <a:extLst>
                <a:ext uri="{FF2B5EF4-FFF2-40B4-BE49-F238E27FC236}">
                  <a16:creationId xmlns:a16="http://schemas.microsoft.com/office/drawing/2014/main" id="{09162EAE-0D92-8444-8871-FD546E759944}"/>
                </a:ext>
              </a:extLst>
            </p:cNvPr>
            <p:cNvPicPr>
              <a:picLocks noChangeAspect="1"/>
            </p:cNvPicPr>
            <p:nvPr/>
          </p:nvPicPr>
          <p:blipFill>
            <a:blip r:embed="rId5" cstate="print"/>
            <a:stretch>
              <a:fillRect/>
            </a:stretch>
          </p:blipFill>
          <p:spPr>
            <a:xfrm>
              <a:off x="5638800" y="4183484"/>
              <a:ext cx="2438400" cy="921916"/>
            </a:xfrm>
            <a:prstGeom prst="rect">
              <a:avLst/>
            </a:prstGeom>
          </p:spPr>
        </p:pic>
        <p:sp>
          <p:nvSpPr>
            <p:cNvPr id="21" name="TextBox 20">
              <a:extLst>
                <a:ext uri="{FF2B5EF4-FFF2-40B4-BE49-F238E27FC236}">
                  <a16:creationId xmlns:a16="http://schemas.microsoft.com/office/drawing/2014/main" id="{D385C642-299F-444B-B4B0-848C5EB55F1D}"/>
                </a:ext>
              </a:extLst>
            </p:cNvPr>
            <p:cNvSpPr txBox="1"/>
            <p:nvPr/>
          </p:nvSpPr>
          <p:spPr>
            <a:xfrm>
              <a:off x="6122474" y="3733800"/>
              <a:ext cx="1306576" cy="400110"/>
            </a:xfrm>
            <a:prstGeom prst="rect">
              <a:avLst/>
            </a:prstGeom>
            <a:noFill/>
          </p:spPr>
          <p:txBody>
            <a:bodyPr wrap="none" rtlCol="0">
              <a:spAutoFit/>
            </a:bodyPr>
            <a:lstStyle/>
            <a:p>
              <a:r>
                <a:rPr lang="en-US" altLang="zh-CN" sz="2000" b="1" dirty="0"/>
                <a:t>Resources</a:t>
              </a:r>
              <a:endParaRPr lang="zh-CN" altLang="en-US" sz="2000" b="1" dirty="0"/>
            </a:p>
          </p:txBody>
        </p:sp>
      </p:grpSp>
    </p:spTree>
    <p:extLst>
      <p:ext uri="{BB962C8B-B14F-4D97-AF65-F5344CB8AC3E}">
        <p14:creationId xmlns:p14="http://schemas.microsoft.com/office/powerpoint/2010/main" val="27797901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ppt_x"/>
                                          </p:val>
                                        </p:tav>
                                        <p:tav tm="100000">
                                          <p:val>
                                            <p:strVal val="#ppt_x"/>
                                          </p:val>
                                        </p:tav>
                                      </p:tavLst>
                                    </p:anim>
                                    <p:anim calcmode="lin" valueType="num">
                                      <p:cBhvr additive="base">
                                        <p:cTn id="8"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lide(from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0A3C-08A9-9E4C-9FAD-18CAB493FF73}"/>
              </a:ext>
            </a:extLst>
          </p:cNvPr>
          <p:cNvSpPr>
            <a:spLocks noGrp="1"/>
          </p:cNvSpPr>
          <p:nvPr>
            <p:ph type="title"/>
          </p:nvPr>
        </p:nvSpPr>
        <p:spPr/>
        <p:txBody>
          <a:bodyPr/>
          <a:lstStyle/>
          <a:p>
            <a:r>
              <a:rPr lang="en-US" altLang="zh-CN" dirty="0"/>
              <a:t>Scheduling</a:t>
            </a:r>
            <a:r>
              <a:rPr lang="zh-CN" altLang="en-US" dirty="0"/>
              <a:t> </a:t>
            </a:r>
            <a:r>
              <a:rPr lang="en-US" altLang="zh-CN" dirty="0"/>
              <a:t>in</a:t>
            </a:r>
            <a:r>
              <a:rPr lang="zh-CN" altLang="en-US" dirty="0"/>
              <a:t> </a:t>
            </a:r>
            <a:r>
              <a:rPr lang="en-US" altLang="zh-CN" dirty="0"/>
              <a:t>Agile</a:t>
            </a:r>
            <a:r>
              <a:rPr lang="zh-CN" altLang="en-US" dirty="0"/>
              <a:t> </a:t>
            </a:r>
            <a:r>
              <a:rPr lang="en-US" altLang="zh-CN" dirty="0"/>
              <a:t>Process</a:t>
            </a:r>
            <a:endParaRPr lang="en-US" dirty="0"/>
          </a:p>
        </p:txBody>
      </p:sp>
      <p:sp>
        <p:nvSpPr>
          <p:cNvPr id="3" name="Slide Number Placeholder 2">
            <a:extLst>
              <a:ext uri="{FF2B5EF4-FFF2-40B4-BE49-F238E27FC236}">
                <a16:creationId xmlns:a16="http://schemas.microsoft.com/office/drawing/2014/main" id="{46613E4C-A9C9-5846-A48D-42042CAB0715}"/>
              </a:ext>
            </a:extLst>
          </p:cNvPr>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37</a:t>
            </a:fld>
            <a:endParaRPr lang="zh-CN" altLang="en-US">
              <a:solidFill>
                <a:prstClr val="black">
                  <a:tint val="95000"/>
                </a:prstClr>
              </a:solidFill>
            </a:endParaRPr>
          </a:p>
        </p:txBody>
      </p:sp>
      <p:sp>
        <p:nvSpPr>
          <p:cNvPr id="6" name="Rectangle 5">
            <a:extLst>
              <a:ext uri="{FF2B5EF4-FFF2-40B4-BE49-F238E27FC236}">
                <a16:creationId xmlns:a16="http://schemas.microsoft.com/office/drawing/2014/main" id="{B33835AA-BA83-474C-95E3-4EE110B290EC}"/>
              </a:ext>
            </a:extLst>
          </p:cNvPr>
          <p:cNvSpPr/>
          <p:nvPr/>
        </p:nvSpPr>
        <p:spPr>
          <a:xfrm>
            <a:off x="293077" y="1578760"/>
            <a:ext cx="11271394" cy="4893647"/>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4C4D52"/>
                </a:solidFill>
                <a:latin typeface="interface"/>
              </a:rPr>
              <a:t>Not to worry about critical path within an iteration, because of the daily standups.</a:t>
            </a:r>
          </a:p>
          <a:p>
            <a:pPr marL="285750" indent="-285750">
              <a:buFont typeface="Arial" panose="020B0604020202020204" pitchFamily="34" charset="0"/>
              <a:buChar char="•"/>
            </a:pPr>
            <a:endParaRPr lang="en-US" sz="2400" dirty="0">
              <a:solidFill>
                <a:srgbClr val="4C4D52"/>
              </a:solidFill>
              <a:latin typeface="interface"/>
            </a:endParaRPr>
          </a:p>
          <a:p>
            <a:pPr marL="285750" indent="-285750">
              <a:buFont typeface="Arial" panose="020B0604020202020204" pitchFamily="34" charset="0"/>
              <a:buChar char="•"/>
            </a:pPr>
            <a:r>
              <a:rPr lang="en-US" sz="2400" dirty="0"/>
              <a:t>Rolling lookahead planning:  teams (on projects with multiple teams) conclude their sprint planning meetings by taking a five minute look ahead at the next 1-3 iterations, identifying dependencies between teams.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 a very complex project:</a:t>
            </a:r>
          </a:p>
          <a:p>
            <a:pPr marL="742950" lvl="1" indent="-285750">
              <a:buFont typeface="Arial" panose="020B0604020202020204" pitchFamily="34" charset="0"/>
              <a:buChar char="•"/>
            </a:pPr>
            <a:r>
              <a:rPr lang="en-US" sz="2400" dirty="0"/>
              <a:t>Try first to write mostly independent product backlog items. If a project's product backlog items are independent and can be developed in any sequence then critical path issues disappear.</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Drawing a task network diagram to see the relationships among the next 3-6 months worth of user stories, and conduct critical path analysis</a:t>
            </a:r>
          </a:p>
        </p:txBody>
      </p:sp>
    </p:spTree>
    <p:extLst>
      <p:ext uri="{BB962C8B-B14F-4D97-AF65-F5344CB8AC3E}">
        <p14:creationId xmlns:p14="http://schemas.microsoft.com/office/powerpoint/2010/main" val="2305556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1"/>
          <p:cNvSpPr>
            <a:spLocks noGrp="1" noChangeArrowheads="1"/>
          </p:cNvSpPr>
          <p:nvPr>
            <p:ph type="title"/>
          </p:nvPr>
        </p:nvSpPr>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Task Network Diagram</a:t>
            </a:r>
          </a:p>
        </p:txBody>
      </p:sp>
      <p:sp>
        <p:nvSpPr>
          <p:cNvPr id="21506" name="Slide Number Placeholder 4"/>
          <p:cNvSpPr>
            <a:spLocks noGrp="1"/>
          </p:cNvSpPr>
          <p:nvPr>
            <p:ph type="sldNum" sz="quarter" idx="12"/>
          </p:nvPr>
        </p:nvSpPr>
        <p:spPr>
          <a:noFill/>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66BF85-5795-4198-8FF7-696B971B70EA}" type="slidenum">
              <a:rPr lang="en-GB" altLang="zh-CN" sz="1600"/>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altLang="zh-CN" sz="1600"/>
          </a:p>
        </p:txBody>
      </p:sp>
      <p:sp>
        <p:nvSpPr>
          <p:cNvPr id="3" name="Rectangle 2">
            <a:extLst>
              <a:ext uri="{FF2B5EF4-FFF2-40B4-BE49-F238E27FC236}">
                <a16:creationId xmlns:a16="http://schemas.microsoft.com/office/drawing/2014/main" id="{373CE8BC-4DDA-FF40-8D50-89728B31E67C}"/>
              </a:ext>
            </a:extLst>
          </p:cNvPr>
          <p:cNvSpPr/>
          <p:nvPr/>
        </p:nvSpPr>
        <p:spPr>
          <a:xfrm>
            <a:off x="0" y="998126"/>
            <a:ext cx="12321766" cy="2066207"/>
          </a:xfrm>
          <a:prstGeom prst="rect">
            <a:avLst/>
          </a:prstGeom>
        </p:spPr>
        <p:txBody>
          <a:bodyPr wrap="square">
            <a:spAutoFit/>
          </a:bodyPr>
          <a:lstStyle/>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dirty="0"/>
              <a:t>Also called an activity network</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2800" dirty="0"/>
              <a:t>D</a:t>
            </a:r>
            <a:r>
              <a:rPr lang="en-US" sz="2800" dirty="0"/>
              <a:t>epicts pro</a:t>
            </a:r>
            <a:r>
              <a:rPr lang="en-US" altLang="zh-CN" sz="2800" dirty="0"/>
              <a:t>ject</a:t>
            </a:r>
            <a:r>
              <a:rPr lang="zh-CN" altLang="en-US" sz="2800" dirty="0"/>
              <a:t> </a:t>
            </a:r>
            <a:r>
              <a:rPr lang="en-US" sz="2800" dirty="0"/>
              <a:t>task length, sequence, concurrency, and dependency</a:t>
            </a:r>
          </a:p>
          <a:p>
            <a:pPr marL="339725" indent="-339725">
              <a:lnSpc>
                <a:spcPct val="90000"/>
              </a:lnSpc>
              <a:spcBef>
                <a:spcPts val="500"/>
              </a:spcBef>
              <a:buClr>
                <a:schemeClr val="accent3"/>
              </a:buClr>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800" dirty="0"/>
              <a:t>Critical path is the longest-duration path through the network.</a:t>
            </a:r>
          </a:p>
          <a:p>
            <a:pPr marL="796925" lvl="2"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000" dirty="0"/>
              <a:t>The activities lie on it cannot be delayed without delaying the project.</a:t>
            </a:r>
          </a:p>
          <a:p>
            <a:pPr marL="796925" lvl="2"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US" altLang="zh-CN" sz="2000" dirty="0"/>
              <a:t>To accelerate the project, it is necessary to reduce the total time required for the activities in the critical path. </a:t>
            </a:r>
          </a:p>
        </p:txBody>
      </p:sp>
      <p:sp>
        <p:nvSpPr>
          <p:cNvPr id="37" name="TextBox 36">
            <a:extLst>
              <a:ext uri="{FF2B5EF4-FFF2-40B4-BE49-F238E27FC236}">
                <a16:creationId xmlns:a16="http://schemas.microsoft.com/office/drawing/2014/main" id="{25BE094E-E1A4-0545-8765-A6FDCB2257CD}"/>
              </a:ext>
            </a:extLst>
          </p:cNvPr>
          <p:cNvSpPr txBox="1"/>
          <p:nvPr/>
        </p:nvSpPr>
        <p:spPr>
          <a:xfrm>
            <a:off x="7247911" y="6158621"/>
            <a:ext cx="4354933" cy="461665"/>
          </a:xfrm>
          <a:prstGeom prst="rect">
            <a:avLst/>
          </a:prstGeom>
          <a:noFill/>
        </p:spPr>
        <p:txBody>
          <a:bodyPr wrap="square" rtlCol="0">
            <a:spAutoFit/>
          </a:bodyPr>
          <a:lstStyle/>
          <a:p>
            <a:r>
              <a:rPr lang="en-US" altLang="zh-CN" sz="2400" dirty="0"/>
              <a:t>Critical</a:t>
            </a:r>
            <a:r>
              <a:rPr lang="zh-CN" altLang="en-US" sz="2400" dirty="0"/>
              <a:t> </a:t>
            </a:r>
            <a:r>
              <a:rPr lang="en-US" altLang="zh-CN" sz="2400" dirty="0"/>
              <a:t>Path:</a:t>
            </a:r>
            <a:r>
              <a:rPr lang="zh-CN" altLang="en-US" sz="2400" dirty="0"/>
              <a:t> </a:t>
            </a:r>
            <a:r>
              <a:rPr lang="en-US" altLang="zh-CN" sz="2400" dirty="0"/>
              <a:t>A-B-C-D-H-K-L-M</a:t>
            </a:r>
            <a:endParaRPr lang="en-US" sz="2400" dirty="0"/>
          </a:p>
        </p:txBody>
      </p:sp>
      <p:grpSp>
        <p:nvGrpSpPr>
          <p:cNvPr id="21522" name="Group 21521">
            <a:extLst>
              <a:ext uri="{FF2B5EF4-FFF2-40B4-BE49-F238E27FC236}">
                <a16:creationId xmlns:a16="http://schemas.microsoft.com/office/drawing/2014/main" id="{71AF117D-0D7A-5E42-B607-B26E805B9066}"/>
              </a:ext>
            </a:extLst>
          </p:cNvPr>
          <p:cNvGrpSpPr/>
          <p:nvPr/>
        </p:nvGrpSpPr>
        <p:grpSpPr>
          <a:xfrm>
            <a:off x="847491" y="3504554"/>
            <a:ext cx="9819148" cy="1898993"/>
            <a:chOff x="847491" y="3504554"/>
            <a:chExt cx="9819148" cy="1898993"/>
          </a:xfrm>
        </p:grpSpPr>
        <p:sp>
          <p:nvSpPr>
            <p:cNvPr id="8" name="AutoShape 2">
              <a:extLst>
                <a:ext uri="{FF2B5EF4-FFF2-40B4-BE49-F238E27FC236}">
                  <a16:creationId xmlns:a16="http://schemas.microsoft.com/office/drawing/2014/main" id="{6BAC0C15-04C9-3148-A87C-A7D1F2DFBD23}"/>
                </a:ext>
              </a:extLst>
            </p:cNvPr>
            <p:cNvSpPr>
              <a:spLocks noChangeArrowheads="1"/>
            </p:cNvSpPr>
            <p:nvPr/>
          </p:nvSpPr>
          <p:spPr bwMode="auto">
            <a:xfrm>
              <a:off x="847491" y="4199418"/>
              <a:ext cx="902570" cy="362564"/>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A</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2</a:t>
              </a:r>
              <a:endParaRPr lang="en-GB" altLang="zh-CN" sz="1400" b="1" dirty="0">
                <a:solidFill>
                  <a:srgbClr val="000000"/>
                </a:solidFill>
                <a:ea typeface="宋体" pitchFamily="2" charset="-122"/>
              </a:endParaRPr>
            </a:p>
          </p:txBody>
        </p:sp>
        <p:sp>
          <p:nvSpPr>
            <p:cNvPr id="9" name="AutoShape 3">
              <a:extLst>
                <a:ext uri="{FF2B5EF4-FFF2-40B4-BE49-F238E27FC236}">
                  <a16:creationId xmlns:a16="http://schemas.microsoft.com/office/drawing/2014/main" id="{4CAA0A40-E54B-6C4B-B962-64C378AFB109}"/>
                </a:ext>
              </a:extLst>
            </p:cNvPr>
            <p:cNvSpPr>
              <a:spLocks noChangeArrowheads="1"/>
            </p:cNvSpPr>
            <p:nvPr/>
          </p:nvSpPr>
          <p:spPr bwMode="auto">
            <a:xfrm>
              <a:off x="2019974" y="3612635"/>
              <a:ext cx="902570" cy="402050"/>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B</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6</a:t>
              </a:r>
              <a:endParaRPr lang="en-GB" altLang="zh-CN" sz="1400" b="1" dirty="0">
                <a:solidFill>
                  <a:srgbClr val="000000"/>
                </a:solidFill>
                <a:ea typeface="宋体" pitchFamily="2" charset="-122"/>
              </a:endParaRPr>
            </a:p>
          </p:txBody>
        </p:sp>
        <p:sp>
          <p:nvSpPr>
            <p:cNvPr id="10" name="AutoShape 4">
              <a:extLst>
                <a:ext uri="{FF2B5EF4-FFF2-40B4-BE49-F238E27FC236}">
                  <a16:creationId xmlns:a16="http://schemas.microsoft.com/office/drawing/2014/main" id="{0D1E5A09-454A-C647-A101-98AD4ED888AE}"/>
                </a:ext>
              </a:extLst>
            </p:cNvPr>
            <p:cNvSpPr>
              <a:spLocks noChangeArrowheads="1"/>
            </p:cNvSpPr>
            <p:nvPr/>
          </p:nvSpPr>
          <p:spPr bwMode="auto">
            <a:xfrm>
              <a:off x="5513699" y="4232080"/>
              <a:ext cx="902570" cy="402050"/>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a:t>
              </a:r>
              <a:r>
                <a:rPr lang="en-US" altLang="zh-CN" sz="1400" b="1" dirty="0">
                  <a:solidFill>
                    <a:srgbClr val="000000"/>
                  </a:solidFill>
                  <a:ea typeface="宋体" pitchFamily="2" charset="-122"/>
                </a:rPr>
                <a:t>H</a:t>
              </a:r>
              <a:endParaRPr lang="en-GB" altLang="zh-CN" sz="1400" b="1" dirty="0">
                <a:solidFill>
                  <a:srgbClr val="000000"/>
                </a:solidFill>
                <a:ea typeface="宋体" pitchFamily="2" charset="-122"/>
              </a:endParaRP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2</a:t>
              </a:r>
              <a:endParaRPr lang="en-GB" altLang="zh-CN" sz="1400" b="1" dirty="0">
                <a:solidFill>
                  <a:srgbClr val="000000"/>
                </a:solidFill>
                <a:ea typeface="宋体" pitchFamily="2" charset="-122"/>
              </a:endParaRPr>
            </a:p>
          </p:txBody>
        </p:sp>
        <p:cxnSp>
          <p:nvCxnSpPr>
            <p:cNvPr id="13" name="AutoShape 7">
              <a:extLst>
                <a:ext uri="{FF2B5EF4-FFF2-40B4-BE49-F238E27FC236}">
                  <a16:creationId xmlns:a16="http://schemas.microsoft.com/office/drawing/2014/main" id="{1233BB85-F7BE-6549-AD3E-BC288493F483}"/>
                </a:ext>
              </a:extLst>
            </p:cNvPr>
            <p:cNvCxnSpPr>
              <a:cxnSpLocks noChangeShapeType="1"/>
              <a:stCxn id="8" idx="3"/>
              <a:endCxn id="54" idx="1"/>
            </p:cNvCxnSpPr>
            <p:nvPr/>
          </p:nvCxnSpPr>
          <p:spPr bwMode="auto">
            <a:xfrm>
              <a:off x="1750061" y="4380700"/>
              <a:ext cx="390823" cy="811604"/>
            </a:xfrm>
            <a:prstGeom prst="straightConnector1">
              <a:avLst/>
            </a:prstGeom>
            <a:noFill/>
            <a:ln w="9360">
              <a:solidFill>
                <a:srgbClr val="000000"/>
              </a:solidFill>
              <a:miter lim="800000"/>
              <a:headEnd/>
              <a:tailEnd type="triangle" w="med" len="med"/>
            </a:ln>
          </p:spPr>
        </p:cxnSp>
        <p:cxnSp>
          <p:nvCxnSpPr>
            <p:cNvPr id="15" name="AutoShape 9">
              <a:extLst>
                <a:ext uri="{FF2B5EF4-FFF2-40B4-BE49-F238E27FC236}">
                  <a16:creationId xmlns:a16="http://schemas.microsoft.com/office/drawing/2014/main" id="{64D1967D-BA10-C549-8EC9-F701A9E45EBC}"/>
                </a:ext>
              </a:extLst>
            </p:cNvPr>
            <p:cNvCxnSpPr>
              <a:cxnSpLocks noChangeShapeType="1"/>
              <a:endCxn id="30" idx="1"/>
            </p:cNvCxnSpPr>
            <p:nvPr/>
          </p:nvCxnSpPr>
          <p:spPr bwMode="auto">
            <a:xfrm>
              <a:off x="2973649" y="5202523"/>
              <a:ext cx="574362" cy="1197"/>
            </a:xfrm>
            <a:prstGeom prst="straightConnector1">
              <a:avLst/>
            </a:prstGeom>
            <a:noFill/>
            <a:ln w="9360">
              <a:solidFill>
                <a:srgbClr val="000000"/>
              </a:solidFill>
              <a:miter lim="800000"/>
              <a:headEnd/>
              <a:tailEnd type="triangle" w="med" len="med"/>
            </a:ln>
          </p:spPr>
        </p:cxnSp>
        <p:cxnSp>
          <p:nvCxnSpPr>
            <p:cNvPr id="16" name="AutoShape 10">
              <a:extLst>
                <a:ext uri="{FF2B5EF4-FFF2-40B4-BE49-F238E27FC236}">
                  <a16:creationId xmlns:a16="http://schemas.microsoft.com/office/drawing/2014/main" id="{5EDF93C6-EF73-904E-BAE8-DCFAA7857C6F}"/>
                </a:ext>
              </a:extLst>
            </p:cNvPr>
            <p:cNvCxnSpPr>
              <a:cxnSpLocks noChangeShapeType="1"/>
              <a:stCxn id="8" idx="3"/>
              <a:endCxn id="9" idx="1"/>
            </p:cNvCxnSpPr>
            <p:nvPr/>
          </p:nvCxnSpPr>
          <p:spPr bwMode="auto">
            <a:xfrm flipV="1">
              <a:off x="1750061" y="3813662"/>
              <a:ext cx="269914" cy="567038"/>
            </a:xfrm>
            <a:prstGeom prst="straightConnector1">
              <a:avLst/>
            </a:prstGeom>
            <a:noFill/>
            <a:ln w="9360">
              <a:solidFill>
                <a:srgbClr val="000000"/>
              </a:solidFill>
              <a:miter lim="800000"/>
              <a:headEnd/>
              <a:tailEnd type="triangle" w="med" len="med"/>
            </a:ln>
          </p:spPr>
        </p:cxnSp>
        <p:sp>
          <p:nvSpPr>
            <p:cNvPr id="17" name="AutoShape 11">
              <a:extLst>
                <a:ext uri="{FF2B5EF4-FFF2-40B4-BE49-F238E27FC236}">
                  <a16:creationId xmlns:a16="http://schemas.microsoft.com/office/drawing/2014/main" id="{35CD0D3E-6CA4-6342-AA4F-61C4BEDF7CCA}"/>
                </a:ext>
              </a:extLst>
            </p:cNvPr>
            <p:cNvSpPr>
              <a:spLocks noChangeArrowheads="1"/>
            </p:cNvSpPr>
            <p:nvPr/>
          </p:nvSpPr>
          <p:spPr bwMode="auto">
            <a:xfrm>
              <a:off x="3284362" y="3621541"/>
              <a:ext cx="902570" cy="402050"/>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C</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8</a:t>
              </a:r>
              <a:endParaRPr lang="en-GB" altLang="zh-CN" sz="1400" b="1" dirty="0">
                <a:solidFill>
                  <a:srgbClr val="000000"/>
                </a:solidFill>
                <a:ea typeface="宋体" pitchFamily="2" charset="-122"/>
              </a:endParaRPr>
            </a:p>
          </p:txBody>
        </p:sp>
        <p:sp>
          <p:nvSpPr>
            <p:cNvPr id="18" name="AutoShape 12">
              <a:extLst>
                <a:ext uri="{FF2B5EF4-FFF2-40B4-BE49-F238E27FC236}">
                  <a16:creationId xmlns:a16="http://schemas.microsoft.com/office/drawing/2014/main" id="{B9E4213F-D399-E349-AFE7-1688FD144BB9}"/>
                </a:ext>
              </a:extLst>
            </p:cNvPr>
            <p:cNvSpPr>
              <a:spLocks noChangeArrowheads="1"/>
            </p:cNvSpPr>
            <p:nvPr/>
          </p:nvSpPr>
          <p:spPr bwMode="auto">
            <a:xfrm>
              <a:off x="2968660" y="4247863"/>
              <a:ext cx="902570" cy="402050"/>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a:t>
              </a:r>
              <a:r>
                <a:rPr lang="en-US" altLang="zh-CN" sz="1400" b="1" dirty="0">
                  <a:solidFill>
                    <a:srgbClr val="000000"/>
                  </a:solidFill>
                  <a:ea typeface="宋体" pitchFamily="2" charset="-122"/>
                </a:rPr>
                <a:t>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7</a:t>
              </a:r>
              <a:endParaRPr lang="en-GB" altLang="zh-CN" sz="1400" b="1" dirty="0">
                <a:solidFill>
                  <a:srgbClr val="000000"/>
                </a:solidFill>
                <a:ea typeface="宋体" pitchFamily="2" charset="-122"/>
              </a:endParaRPr>
            </a:p>
          </p:txBody>
        </p:sp>
        <p:sp>
          <p:nvSpPr>
            <p:cNvPr id="19" name="AutoShape 13">
              <a:extLst>
                <a:ext uri="{FF2B5EF4-FFF2-40B4-BE49-F238E27FC236}">
                  <a16:creationId xmlns:a16="http://schemas.microsoft.com/office/drawing/2014/main" id="{837CB6BA-9960-264A-B067-A41B65B2B017}"/>
                </a:ext>
              </a:extLst>
            </p:cNvPr>
            <p:cNvSpPr>
              <a:spLocks noChangeArrowheads="1"/>
            </p:cNvSpPr>
            <p:nvPr/>
          </p:nvSpPr>
          <p:spPr bwMode="auto">
            <a:xfrm>
              <a:off x="6880172" y="3504554"/>
              <a:ext cx="902570"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I</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8</a:t>
              </a:r>
              <a:endParaRPr lang="en-GB" altLang="zh-CN" sz="1400" b="1" dirty="0">
                <a:solidFill>
                  <a:srgbClr val="000000"/>
                </a:solidFill>
                <a:ea typeface="宋体" pitchFamily="2" charset="-122"/>
              </a:endParaRPr>
            </a:p>
          </p:txBody>
        </p:sp>
        <p:sp>
          <p:nvSpPr>
            <p:cNvPr id="20" name="AutoShape 14">
              <a:extLst>
                <a:ext uri="{FF2B5EF4-FFF2-40B4-BE49-F238E27FC236}">
                  <a16:creationId xmlns:a16="http://schemas.microsoft.com/office/drawing/2014/main" id="{1DDDB640-F690-AB45-B75E-4D278B8E7C2F}"/>
                </a:ext>
              </a:extLst>
            </p:cNvPr>
            <p:cNvSpPr>
              <a:spLocks noChangeArrowheads="1"/>
            </p:cNvSpPr>
            <p:nvPr/>
          </p:nvSpPr>
          <p:spPr bwMode="auto">
            <a:xfrm>
              <a:off x="9764069" y="4176451"/>
              <a:ext cx="902570"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M</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5</a:t>
              </a:r>
              <a:endParaRPr lang="en-GB" altLang="zh-CN" sz="1400" b="1" dirty="0">
                <a:solidFill>
                  <a:srgbClr val="000000"/>
                </a:solidFill>
                <a:ea typeface="宋体" pitchFamily="2" charset="-122"/>
              </a:endParaRPr>
            </a:p>
          </p:txBody>
        </p:sp>
        <p:cxnSp>
          <p:nvCxnSpPr>
            <p:cNvPr id="21" name="AutoShape 15">
              <a:extLst>
                <a:ext uri="{FF2B5EF4-FFF2-40B4-BE49-F238E27FC236}">
                  <a16:creationId xmlns:a16="http://schemas.microsoft.com/office/drawing/2014/main" id="{F01E42FD-790D-4B46-9E76-8DCCD0371671}"/>
                </a:ext>
              </a:extLst>
            </p:cNvPr>
            <p:cNvCxnSpPr>
              <a:cxnSpLocks noChangeShapeType="1"/>
              <a:stCxn id="8" idx="3"/>
              <a:endCxn id="18" idx="1"/>
            </p:cNvCxnSpPr>
            <p:nvPr/>
          </p:nvCxnSpPr>
          <p:spPr bwMode="auto">
            <a:xfrm>
              <a:off x="1750061" y="4380700"/>
              <a:ext cx="1218599" cy="68188"/>
            </a:xfrm>
            <a:prstGeom prst="straightConnector1">
              <a:avLst/>
            </a:prstGeom>
            <a:noFill/>
            <a:ln w="9360">
              <a:solidFill>
                <a:srgbClr val="000000"/>
              </a:solidFill>
              <a:miter lim="800000"/>
              <a:headEnd/>
              <a:tailEnd type="triangle" w="med" len="med"/>
            </a:ln>
          </p:spPr>
        </p:cxnSp>
        <p:cxnSp>
          <p:nvCxnSpPr>
            <p:cNvPr id="22" name="AutoShape 16">
              <a:extLst>
                <a:ext uri="{FF2B5EF4-FFF2-40B4-BE49-F238E27FC236}">
                  <a16:creationId xmlns:a16="http://schemas.microsoft.com/office/drawing/2014/main" id="{EC1346F5-E751-E847-A3D0-315A78090912}"/>
                </a:ext>
              </a:extLst>
            </p:cNvPr>
            <p:cNvCxnSpPr>
              <a:cxnSpLocks noChangeShapeType="1"/>
              <a:stCxn id="18" idx="3"/>
              <a:endCxn id="10" idx="1"/>
            </p:cNvCxnSpPr>
            <p:nvPr/>
          </p:nvCxnSpPr>
          <p:spPr bwMode="auto">
            <a:xfrm flipV="1">
              <a:off x="3871230" y="4433105"/>
              <a:ext cx="1642469" cy="15783"/>
            </a:xfrm>
            <a:prstGeom prst="straightConnector1">
              <a:avLst/>
            </a:prstGeom>
            <a:noFill/>
            <a:ln w="9360">
              <a:solidFill>
                <a:srgbClr val="000000"/>
              </a:solidFill>
              <a:miter lim="800000"/>
              <a:headEnd/>
              <a:tailEnd type="triangle" w="med" len="med"/>
            </a:ln>
          </p:spPr>
        </p:cxnSp>
        <p:cxnSp>
          <p:nvCxnSpPr>
            <p:cNvPr id="23" name="AutoShape 17">
              <a:extLst>
                <a:ext uri="{FF2B5EF4-FFF2-40B4-BE49-F238E27FC236}">
                  <a16:creationId xmlns:a16="http://schemas.microsoft.com/office/drawing/2014/main" id="{5A46B5CE-54A9-E248-B102-1737964E9A13}"/>
                </a:ext>
              </a:extLst>
            </p:cNvPr>
            <p:cNvCxnSpPr>
              <a:cxnSpLocks noChangeShapeType="1"/>
              <a:stCxn id="19" idx="3"/>
              <a:endCxn id="31" idx="1"/>
            </p:cNvCxnSpPr>
            <p:nvPr/>
          </p:nvCxnSpPr>
          <p:spPr bwMode="auto">
            <a:xfrm>
              <a:off x="7782742" y="3705580"/>
              <a:ext cx="360080" cy="11151"/>
            </a:xfrm>
            <a:prstGeom prst="straightConnector1">
              <a:avLst/>
            </a:prstGeom>
            <a:noFill/>
            <a:ln w="9360">
              <a:solidFill>
                <a:srgbClr val="000000"/>
              </a:solidFill>
              <a:miter lim="800000"/>
              <a:headEnd/>
              <a:tailEnd type="triangle" w="med" len="med"/>
            </a:ln>
          </p:spPr>
        </p:cxnSp>
        <p:cxnSp>
          <p:nvCxnSpPr>
            <p:cNvPr id="25" name="AutoShape 19">
              <a:extLst>
                <a:ext uri="{FF2B5EF4-FFF2-40B4-BE49-F238E27FC236}">
                  <a16:creationId xmlns:a16="http://schemas.microsoft.com/office/drawing/2014/main" id="{3C7CF0CF-89B6-3040-99D1-27876ED485D0}"/>
                </a:ext>
              </a:extLst>
            </p:cNvPr>
            <p:cNvCxnSpPr>
              <a:cxnSpLocks noChangeShapeType="1"/>
              <a:endCxn id="20" idx="1"/>
            </p:cNvCxnSpPr>
            <p:nvPr/>
          </p:nvCxnSpPr>
          <p:spPr bwMode="auto">
            <a:xfrm>
              <a:off x="9022012" y="3702685"/>
              <a:ext cx="742057" cy="674792"/>
            </a:xfrm>
            <a:prstGeom prst="straightConnector1">
              <a:avLst/>
            </a:prstGeom>
            <a:noFill/>
            <a:ln w="9360">
              <a:solidFill>
                <a:srgbClr val="000000"/>
              </a:solidFill>
              <a:miter lim="800000"/>
              <a:headEnd/>
              <a:tailEnd type="triangle" w="med" len="med"/>
            </a:ln>
          </p:spPr>
        </p:cxnSp>
        <p:cxnSp>
          <p:nvCxnSpPr>
            <p:cNvPr id="27" name="AutoShape 21">
              <a:extLst>
                <a:ext uri="{FF2B5EF4-FFF2-40B4-BE49-F238E27FC236}">
                  <a16:creationId xmlns:a16="http://schemas.microsoft.com/office/drawing/2014/main" id="{8E53CDAD-4295-F845-B998-7F5C529E71D7}"/>
                </a:ext>
              </a:extLst>
            </p:cNvPr>
            <p:cNvCxnSpPr>
              <a:cxnSpLocks noChangeShapeType="1"/>
              <a:stCxn id="9" idx="3"/>
              <a:endCxn id="17" idx="1"/>
            </p:cNvCxnSpPr>
            <p:nvPr/>
          </p:nvCxnSpPr>
          <p:spPr bwMode="auto">
            <a:xfrm>
              <a:off x="2922544" y="3813662"/>
              <a:ext cx="361818" cy="8905"/>
            </a:xfrm>
            <a:prstGeom prst="straightConnector1">
              <a:avLst/>
            </a:prstGeom>
            <a:noFill/>
            <a:ln w="9360">
              <a:solidFill>
                <a:srgbClr val="000000"/>
              </a:solidFill>
              <a:miter lim="800000"/>
              <a:headEnd/>
              <a:tailEnd type="triangle" w="med" len="med"/>
            </a:ln>
          </p:spPr>
        </p:cxnSp>
        <p:cxnSp>
          <p:nvCxnSpPr>
            <p:cNvPr id="29" name="AutoShape 23">
              <a:extLst>
                <a:ext uri="{FF2B5EF4-FFF2-40B4-BE49-F238E27FC236}">
                  <a16:creationId xmlns:a16="http://schemas.microsoft.com/office/drawing/2014/main" id="{A1C339DF-429A-2D4D-B6DD-8C320B9B4D74}"/>
                </a:ext>
              </a:extLst>
            </p:cNvPr>
            <p:cNvCxnSpPr>
              <a:cxnSpLocks noChangeShapeType="1"/>
              <a:stCxn id="10" idx="3"/>
              <a:endCxn id="19" idx="1"/>
            </p:cNvCxnSpPr>
            <p:nvPr/>
          </p:nvCxnSpPr>
          <p:spPr bwMode="auto">
            <a:xfrm flipV="1">
              <a:off x="6416269" y="3705580"/>
              <a:ext cx="463903" cy="727525"/>
            </a:xfrm>
            <a:prstGeom prst="straightConnector1">
              <a:avLst/>
            </a:prstGeom>
            <a:noFill/>
            <a:ln w="9360">
              <a:solidFill>
                <a:srgbClr val="000000"/>
              </a:solidFill>
              <a:miter lim="800000"/>
              <a:headEnd/>
              <a:tailEnd type="triangle" w="med" len="med"/>
            </a:ln>
          </p:spPr>
        </p:cxnSp>
        <p:sp>
          <p:nvSpPr>
            <p:cNvPr id="30" name="AutoShape 24">
              <a:extLst>
                <a:ext uri="{FF2B5EF4-FFF2-40B4-BE49-F238E27FC236}">
                  <a16:creationId xmlns:a16="http://schemas.microsoft.com/office/drawing/2014/main" id="{B51CC3CC-28D4-7B43-AA74-ABD23CAFD45D}"/>
                </a:ext>
              </a:extLst>
            </p:cNvPr>
            <p:cNvSpPr>
              <a:spLocks noChangeArrowheads="1"/>
            </p:cNvSpPr>
            <p:nvPr/>
          </p:nvSpPr>
          <p:spPr bwMode="auto">
            <a:xfrm>
              <a:off x="3548012" y="5001497"/>
              <a:ext cx="902570" cy="402050"/>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G</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8</a:t>
              </a:r>
              <a:endParaRPr lang="en-GB" altLang="zh-CN" sz="1400" b="1" dirty="0">
                <a:solidFill>
                  <a:srgbClr val="000000"/>
                </a:solidFill>
                <a:ea typeface="宋体" pitchFamily="2" charset="-122"/>
              </a:endParaRPr>
            </a:p>
          </p:txBody>
        </p:sp>
        <p:sp>
          <p:nvSpPr>
            <p:cNvPr id="31" name="AutoShape 25">
              <a:extLst>
                <a:ext uri="{FF2B5EF4-FFF2-40B4-BE49-F238E27FC236}">
                  <a16:creationId xmlns:a16="http://schemas.microsoft.com/office/drawing/2014/main" id="{55BF23B2-00B1-374A-8840-5E9F1B08FBE4}"/>
                </a:ext>
              </a:extLst>
            </p:cNvPr>
            <p:cNvSpPr>
              <a:spLocks noChangeArrowheads="1"/>
            </p:cNvSpPr>
            <p:nvPr/>
          </p:nvSpPr>
          <p:spPr bwMode="auto">
            <a:xfrm>
              <a:off x="8142822" y="3515705"/>
              <a:ext cx="902570"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J</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6</a:t>
              </a:r>
              <a:endParaRPr lang="en-GB" altLang="zh-CN" sz="1400" b="1" dirty="0">
                <a:solidFill>
                  <a:srgbClr val="000000"/>
                </a:solidFill>
                <a:ea typeface="宋体" pitchFamily="2" charset="-122"/>
              </a:endParaRPr>
            </a:p>
          </p:txBody>
        </p:sp>
        <p:sp>
          <p:nvSpPr>
            <p:cNvPr id="32" name="AutoShape 26">
              <a:extLst>
                <a:ext uri="{FF2B5EF4-FFF2-40B4-BE49-F238E27FC236}">
                  <a16:creationId xmlns:a16="http://schemas.microsoft.com/office/drawing/2014/main" id="{415B5FEE-4AAA-3F49-81F7-60E6E5C4997E}"/>
                </a:ext>
              </a:extLst>
            </p:cNvPr>
            <p:cNvSpPr>
              <a:spLocks noChangeArrowheads="1"/>
            </p:cNvSpPr>
            <p:nvPr/>
          </p:nvSpPr>
          <p:spPr bwMode="auto">
            <a:xfrm>
              <a:off x="6841483" y="4892416"/>
              <a:ext cx="902570"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K</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9</a:t>
              </a:r>
              <a:endParaRPr lang="en-GB" altLang="zh-CN" sz="1400" b="1" dirty="0">
                <a:solidFill>
                  <a:srgbClr val="000000"/>
                </a:solidFill>
                <a:ea typeface="宋体" pitchFamily="2" charset="-122"/>
              </a:endParaRPr>
            </a:p>
          </p:txBody>
        </p:sp>
        <p:cxnSp>
          <p:nvCxnSpPr>
            <p:cNvPr id="33" name="AutoShape 27">
              <a:extLst>
                <a:ext uri="{FF2B5EF4-FFF2-40B4-BE49-F238E27FC236}">
                  <a16:creationId xmlns:a16="http://schemas.microsoft.com/office/drawing/2014/main" id="{1421DB90-9075-2643-B35C-E9C1AF7A37DD}"/>
                </a:ext>
              </a:extLst>
            </p:cNvPr>
            <p:cNvCxnSpPr>
              <a:cxnSpLocks noChangeShapeType="1"/>
              <a:stCxn id="32" idx="3"/>
              <a:endCxn id="34" idx="1"/>
            </p:cNvCxnSpPr>
            <p:nvPr/>
          </p:nvCxnSpPr>
          <p:spPr bwMode="auto">
            <a:xfrm>
              <a:off x="7744054" y="5093442"/>
              <a:ext cx="574362" cy="0"/>
            </a:xfrm>
            <a:prstGeom prst="straightConnector1">
              <a:avLst/>
            </a:prstGeom>
            <a:noFill/>
            <a:ln w="9360">
              <a:solidFill>
                <a:srgbClr val="000000"/>
              </a:solidFill>
              <a:miter lim="800000"/>
              <a:headEnd/>
              <a:tailEnd type="triangle" w="med" len="med"/>
            </a:ln>
          </p:spPr>
        </p:cxnSp>
        <p:sp>
          <p:nvSpPr>
            <p:cNvPr id="34" name="AutoShape 28">
              <a:extLst>
                <a:ext uri="{FF2B5EF4-FFF2-40B4-BE49-F238E27FC236}">
                  <a16:creationId xmlns:a16="http://schemas.microsoft.com/office/drawing/2014/main" id="{2857614C-FB32-C346-B2D6-1EEBEA18ED66}"/>
                </a:ext>
              </a:extLst>
            </p:cNvPr>
            <p:cNvSpPr>
              <a:spLocks noChangeArrowheads="1"/>
            </p:cNvSpPr>
            <p:nvPr/>
          </p:nvSpPr>
          <p:spPr bwMode="auto">
            <a:xfrm>
              <a:off x="8318416" y="4892416"/>
              <a:ext cx="902570"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L</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7</a:t>
              </a:r>
              <a:endParaRPr lang="en-GB" altLang="zh-CN" sz="1400" b="1" dirty="0">
                <a:solidFill>
                  <a:srgbClr val="000000"/>
                </a:solidFill>
                <a:ea typeface="宋体" pitchFamily="2" charset="-122"/>
              </a:endParaRPr>
            </a:p>
          </p:txBody>
        </p:sp>
        <p:cxnSp>
          <p:nvCxnSpPr>
            <p:cNvPr id="35" name="AutoShape 29">
              <a:extLst>
                <a:ext uri="{FF2B5EF4-FFF2-40B4-BE49-F238E27FC236}">
                  <a16:creationId xmlns:a16="http://schemas.microsoft.com/office/drawing/2014/main" id="{DCF526C4-0F2D-CF4C-8EE0-B46F2A751250}"/>
                </a:ext>
              </a:extLst>
            </p:cNvPr>
            <p:cNvCxnSpPr>
              <a:cxnSpLocks noChangeShapeType="1"/>
              <a:stCxn id="10" idx="3"/>
              <a:endCxn id="32" idx="1"/>
            </p:cNvCxnSpPr>
            <p:nvPr/>
          </p:nvCxnSpPr>
          <p:spPr bwMode="auto">
            <a:xfrm>
              <a:off x="6416269" y="4433105"/>
              <a:ext cx="425214" cy="660337"/>
            </a:xfrm>
            <a:prstGeom prst="straightConnector1">
              <a:avLst/>
            </a:prstGeom>
            <a:noFill/>
            <a:ln w="9360">
              <a:solidFill>
                <a:srgbClr val="000000"/>
              </a:solidFill>
              <a:miter lim="800000"/>
              <a:headEnd/>
              <a:tailEnd type="triangle" w="med" len="med"/>
            </a:ln>
          </p:spPr>
        </p:cxnSp>
        <p:cxnSp>
          <p:nvCxnSpPr>
            <p:cNvPr id="39" name="AutoShape 31">
              <a:extLst>
                <a:ext uri="{FF2B5EF4-FFF2-40B4-BE49-F238E27FC236}">
                  <a16:creationId xmlns:a16="http://schemas.microsoft.com/office/drawing/2014/main" id="{B7454469-9D42-D64D-901E-316948E62676}"/>
                </a:ext>
              </a:extLst>
            </p:cNvPr>
            <p:cNvCxnSpPr>
              <a:cxnSpLocks noChangeShapeType="1"/>
              <a:stCxn id="34" idx="3"/>
              <a:endCxn id="20" idx="1"/>
            </p:cNvCxnSpPr>
            <p:nvPr/>
          </p:nvCxnSpPr>
          <p:spPr bwMode="auto">
            <a:xfrm flipV="1">
              <a:off x="9220986" y="4377477"/>
              <a:ext cx="543083" cy="715965"/>
            </a:xfrm>
            <a:prstGeom prst="straightConnector1">
              <a:avLst/>
            </a:prstGeom>
            <a:noFill/>
            <a:ln w="9360">
              <a:solidFill>
                <a:srgbClr val="000000"/>
              </a:solidFill>
              <a:miter lim="800000"/>
              <a:headEnd/>
              <a:tailEnd type="triangle" w="med" len="med"/>
            </a:ln>
          </p:spPr>
        </p:cxnSp>
        <p:sp>
          <p:nvSpPr>
            <p:cNvPr id="41" name="AutoShape 6">
              <a:extLst>
                <a:ext uri="{FF2B5EF4-FFF2-40B4-BE49-F238E27FC236}">
                  <a16:creationId xmlns:a16="http://schemas.microsoft.com/office/drawing/2014/main" id="{99F5B7CB-48C9-7D45-BC29-3D31E63B9820}"/>
                </a:ext>
              </a:extLst>
            </p:cNvPr>
            <p:cNvSpPr>
              <a:spLocks noChangeArrowheads="1"/>
            </p:cNvSpPr>
            <p:nvPr/>
          </p:nvSpPr>
          <p:spPr bwMode="auto">
            <a:xfrm>
              <a:off x="4575733" y="3652202"/>
              <a:ext cx="831116"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a:t>
              </a:r>
              <a:r>
                <a:rPr lang="en-US" altLang="zh-CN" sz="1400" b="1" dirty="0">
                  <a:solidFill>
                    <a:srgbClr val="000000"/>
                  </a:solidFill>
                  <a:ea typeface="宋体" pitchFamily="2" charset="-122"/>
                </a:rPr>
                <a:t>D</a:t>
              </a:r>
              <a:endParaRPr lang="en-GB" altLang="zh-CN" sz="1400" b="1" dirty="0">
                <a:solidFill>
                  <a:srgbClr val="000000"/>
                </a:solidFill>
                <a:ea typeface="宋体" pitchFamily="2" charset="-122"/>
              </a:endParaRP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6</a:t>
              </a:r>
              <a:endParaRPr lang="en-GB" altLang="zh-CN" sz="1400" b="1" dirty="0">
                <a:solidFill>
                  <a:srgbClr val="000000"/>
                </a:solidFill>
                <a:ea typeface="宋体" pitchFamily="2" charset="-122"/>
              </a:endParaRPr>
            </a:p>
          </p:txBody>
        </p:sp>
        <p:cxnSp>
          <p:nvCxnSpPr>
            <p:cNvPr id="42" name="AutoShape 22">
              <a:extLst>
                <a:ext uri="{FF2B5EF4-FFF2-40B4-BE49-F238E27FC236}">
                  <a16:creationId xmlns:a16="http://schemas.microsoft.com/office/drawing/2014/main" id="{25BEAA40-3C6E-D541-B247-803D5C13D780}"/>
                </a:ext>
              </a:extLst>
            </p:cNvPr>
            <p:cNvCxnSpPr>
              <a:cxnSpLocks noChangeShapeType="1"/>
              <a:endCxn id="41" idx="1"/>
            </p:cNvCxnSpPr>
            <p:nvPr/>
          </p:nvCxnSpPr>
          <p:spPr bwMode="auto">
            <a:xfrm>
              <a:off x="4197953" y="3853228"/>
              <a:ext cx="377780" cy="1197"/>
            </a:xfrm>
            <a:prstGeom prst="straightConnector1">
              <a:avLst/>
            </a:prstGeom>
            <a:noFill/>
            <a:ln w="9360">
              <a:solidFill>
                <a:srgbClr val="000000"/>
              </a:solidFill>
              <a:miter lim="800000"/>
              <a:headEnd/>
              <a:tailEnd type="triangle" w="med" len="med"/>
            </a:ln>
          </p:spPr>
        </p:cxnSp>
        <p:sp>
          <p:nvSpPr>
            <p:cNvPr id="54" name="AutoShape 12">
              <a:extLst>
                <a:ext uri="{FF2B5EF4-FFF2-40B4-BE49-F238E27FC236}">
                  <a16:creationId xmlns:a16="http://schemas.microsoft.com/office/drawing/2014/main" id="{56673E53-BA9B-FA41-BDA9-DFE72BFA48F0}"/>
                </a:ext>
              </a:extLst>
            </p:cNvPr>
            <p:cNvSpPr>
              <a:spLocks noChangeArrowheads="1"/>
            </p:cNvSpPr>
            <p:nvPr/>
          </p:nvSpPr>
          <p:spPr bwMode="auto">
            <a:xfrm>
              <a:off x="2140884" y="4991278"/>
              <a:ext cx="831116" cy="402051"/>
            </a:xfrm>
            <a:prstGeom prst="roundRect">
              <a:avLst>
                <a:gd name="adj" fmla="val 16667"/>
              </a:avLst>
            </a:prstGeom>
            <a:solidFill>
              <a:srgbClr val="00CC99"/>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Task F</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zh-CN" sz="1400" b="1" dirty="0">
                  <a:solidFill>
                    <a:srgbClr val="000000"/>
                  </a:solidFill>
                  <a:ea typeface="宋体" pitchFamily="2" charset="-122"/>
                </a:rPr>
                <a:t>8</a:t>
              </a:r>
              <a:endParaRPr lang="en-GB" altLang="zh-CN" sz="1400" b="1" dirty="0">
                <a:solidFill>
                  <a:srgbClr val="000000"/>
                </a:solidFill>
                <a:ea typeface="宋体" pitchFamily="2" charset="-122"/>
              </a:endParaRPr>
            </a:p>
          </p:txBody>
        </p:sp>
        <p:cxnSp>
          <p:nvCxnSpPr>
            <p:cNvPr id="72" name="AutoShape 16">
              <a:extLst>
                <a:ext uri="{FF2B5EF4-FFF2-40B4-BE49-F238E27FC236}">
                  <a16:creationId xmlns:a16="http://schemas.microsoft.com/office/drawing/2014/main" id="{425CDFDC-144A-C041-8EB4-340A930C7D1D}"/>
                </a:ext>
              </a:extLst>
            </p:cNvPr>
            <p:cNvCxnSpPr>
              <a:cxnSpLocks noChangeShapeType="1"/>
              <a:endCxn id="10" idx="2"/>
            </p:cNvCxnSpPr>
            <p:nvPr/>
          </p:nvCxnSpPr>
          <p:spPr bwMode="auto">
            <a:xfrm flipV="1">
              <a:off x="4460488" y="4634130"/>
              <a:ext cx="1504496" cy="590216"/>
            </a:xfrm>
            <a:prstGeom prst="straightConnector1">
              <a:avLst/>
            </a:prstGeom>
            <a:noFill/>
            <a:ln w="9360">
              <a:solidFill>
                <a:srgbClr val="000000"/>
              </a:solidFill>
              <a:miter lim="800000"/>
              <a:headEnd/>
              <a:tailEnd type="triangle" w="med" len="med"/>
            </a:ln>
          </p:spPr>
        </p:cxnSp>
        <p:cxnSp>
          <p:nvCxnSpPr>
            <p:cNvPr id="74" name="AutoShape 16">
              <a:extLst>
                <a:ext uri="{FF2B5EF4-FFF2-40B4-BE49-F238E27FC236}">
                  <a16:creationId xmlns:a16="http://schemas.microsoft.com/office/drawing/2014/main" id="{1D3C6F62-A64C-3342-B116-14766019AC42}"/>
                </a:ext>
              </a:extLst>
            </p:cNvPr>
            <p:cNvCxnSpPr>
              <a:cxnSpLocks noChangeShapeType="1"/>
              <a:stCxn id="41" idx="3"/>
              <a:endCxn id="10" idx="0"/>
            </p:cNvCxnSpPr>
            <p:nvPr/>
          </p:nvCxnSpPr>
          <p:spPr bwMode="auto">
            <a:xfrm>
              <a:off x="5406849" y="3853228"/>
              <a:ext cx="558135" cy="378852"/>
            </a:xfrm>
            <a:prstGeom prst="straightConnector1">
              <a:avLst/>
            </a:prstGeom>
            <a:noFill/>
            <a:ln w="9360">
              <a:solidFill>
                <a:srgbClr val="000000"/>
              </a:solidFill>
              <a:miter lim="800000"/>
              <a:headEnd/>
              <a:tailEnd type="triangle" w="med" len="med"/>
            </a:ln>
          </p:spPr>
        </p:cxnSp>
      </p:grpSp>
    </p:spTree>
    <p:extLst>
      <p:ext uri="{BB962C8B-B14F-4D97-AF65-F5344CB8AC3E}">
        <p14:creationId xmlns:p14="http://schemas.microsoft.com/office/powerpoint/2010/main" val="2301411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2"/>
          </p:nvPr>
        </p:nvSpPr>
        <p:spPr>
          <a:noFill/>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F55AD15-C6BA-4EE7-A496-3553896FCC7A}" type="slidenum">
              <a:rPr lang="en-GB" altLang="zh-CN" sz="1600"/>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altLang="zh-CN" sz="1600"/>
          </a:p>
        </p:txBody>
      </p:sp>
      <p:grpSp>
        <p:nvGrpSpPr>
          <p:cNvPr id="2" name="Group 1"/>
          <p:cNvGrpSpPr>
            <a:grpSpLocks/>
          </p:cNvGrpSpPr>
          <p:nvPr/>
        </p:nvGrpSpPr>
        <p:grpSpPr bwMode="auto">
          <a:xfrm>
            <a:off x="174171" y="704773"/>
            <a:ext cx="11783906" cy="5425978"/>
            <a:chOff x="240" y="433"/>
            <a:chExt cx="5280" cy="2236"/>
          </a:xfrm>
        </p:grpSpPr>
        <p:sp>
          <p:nvSpPr>
            <p:cNvPr id="25608" name="Rectangle 2"/>
            <p:cNvSpPr>
              <a:spLocks noChangeArrowheads="1"/>
            </p:cNvSpPr>
            <p:nvPr/>
          </p:nvSpPr>
          <p:spPr bwMode="auto">
            <a:xfrm>
              <a:off x="5040" y="2497"/>
              <a:ext cx="239" cy="171"/>
            </a:xfrm>
            <a:prstGeom prst="rect">
              <a:avLst/>
            </a:prstGeom>
            <a:noFill/>
            <a:ln w="9525">
              <a:noFill/>
              <a:round/>
              <a:headEnd/>
              <a:tailEnd/>
            </a:ln>
          </p:spPr>
          <p:txBody>
            <a:bodyPr wrap="none" anchor="ctr"/>
            <a:lstStyle/>
            <a:p>
              <a:endParaRPr lang="en-US" sz="1400" b="1"/>
            </a:p>
          </p:txBody>
        </p:sp>
        <p:sp>
          <p:nvSpPr>
            <p:cNvPr id="25609" name="Rectangle 3"/>
            <p:cNvSpPr>
              <a:spLocks noChangeArrowheads="1"/>
            </p:cNvSpPr>
            <p:nvPr/>
          </p:nvSpPr>
          <p:spPr bwMode="auto">
            <a:xfrm>
              <a:off x="5040" y="2325"/>
              <a:ext cx="239" cy="171"/>
            </a:xfrm>
            <a:prstGeom prst="rect">
              <a:avLst/>
            </a:prstGeom>
            <a:noFill/>
            <a:ln w="9525">
              <a:noFill/>
              <a:round/>
              <a:headEnd/>
              <a:tailEnd/>
            </a:ln>
          </p:spPr>
          <p:txBody>
            <a:bodyPr wrap="none" anchor="ctr"/>
            <a:lstStyle/>
            <a:p>
              <a:endParaRPr lang="en-US" sz="1400" b="1"/>
            </a:p>
          </p:txBody>
        </p:sp>
        <p:sp>
          <p:nvSpPr>
            <p:cNvPr id="25610" name="Rectangle 4"/>
            <p:cNvSpPr>
              <a:spLocks noChangeArrowheads="1"/>
            </p:cNvSpPr>
            <p:nvPr/>
          </p:nvSpPr>
          <p:spPr bwMode="auto">
            <a:xfrm>
              <a:off x="5040" y="2153"/>
              <a:ext cx="239" cy="171"/>
            </a:xfrm>
            <a:prstGeom prst="rect">
              <a:avLst/>
            </a:prstGeom>
            <a:noFill/>
            <a:ln w="9525">
              <a:noFill/>
              <a:round/>
              <a:headEnd/>
              <a:tailEnd/>
            </a:ln>
          </p:spPr>
          <p:txBody>
            <a:bodyPr wrap="none" anchor="ctr"/>
            <a:lstStyle/>
            <a:p>
              <a:endParaRPr lang="en-US" sz="1400" b="1"/>
            </a:p>
          </p:txBody>
        </p:sp>
        <p:sp>
          <p:nvSpPr>
            <p:cNvPr id="25611" name="Rectangle 5"/>
            <p:cNvSpPr>
              <a:spLocks noChangeArrowheads="1"/>
            </p:cNvSpPr>
            <p:nvPr/>
          </p:nvSpPr>
          <p:spPr bwMode="auto">
            <a:xfrm>
              <a:off x="5040" y="1981"/>
              <a:ext cx="239" cy="171"/>
            </a:xfrm>
            <a:prstGeom prst="rect">
              <a:avLst/>
            </a:prstGeom>
            <a:noFill/>
            <a:ln w="9525">
              <a:noFill/>
              <a:round/>
              <a:headEnd/>
              <a:tailEnd/>
            </a:ln>
          </p:spPr>
          <p:txBody>
            <a:bodyPr wrap="none" anchor="ctr"/>
            <a:lstStyle/>
            <a:p>
              <a:endParaRPr lang="en-US" sz="1400" b="1"/>
            </a:p>
          </p:txBody>
        </p:sp>
        <p:sp>
          <p:nvSpPr>
            <p:cNvPr id="25612" name="Rectangle 6"/>
            <p:cNvSpPr>
              <a:spLocks noChangeArrowheads="1"/>
            </p:cNvSpPr>
            <p:nvPr/>
          </p:nvSpPr>
          <p:spPr bwMode="auto">
            <a:xfrm>
              <a:off x="5040" y="1809"/>
              <a:ext cx="239" cy="171"/>
            </a:xfrm>
            <a:prstGeom prst="rect">
              <a:avLst/>
            </a:prstGeom>
            <a:noFill/>
            <a:ln w="9525">
              <a:noFill/>
              <a:round/>
              <a:headEnd/>
              <a:tailEnd/>
            </a:ln>
          </p:spPr>
          <p:txBody>
            <a:bodyPr wrap="none" anchor="ctr"/>
            <a:lstStyle/>
            <a:p>
              <a:endParaRPr lang="en-US" sz="1400" b="1"/>
            </a:p>
          </p:txBody>
        </p:sp>
        <p:sp>
          <p:nvSpPr>
            <p:cNvPr id="25613" name="Rectangle 7"/>
            <p:cNvSpPr>
              <a:spLocks noChangeArrowheads="1"/>
            </p:cNvSpPr>
            <p:nvPr/>
          </p:nvSpPr>
          <p:spPr bwMode="auto">
            <a:xfrm>
              <a:off x="5040" y="1637"/>
              <a:ext cx="239" cy="171"/>
            </a:xfrm>
            <a:prstGeom prst="rect">
              <a:avLst/>
            </a:prstGeom>
            <a:noFill/>
            <a:ln w="9525">
              <a:noFill/>
              <a:round/>
              <a:headEnd/>
              <a:tailEnd/>
            </a:ln>
          </p:spPr>
          <p:txBody>
            <a:bodyPr wrap="none" anchor="ctr"/>
            <a:lstStyle/>
            <a:p>
              <a:endParaRPr lang="en-US" sz="1400" b="1"/>
            </a:p>
          </p:txBody>
        </p:sp>
        <p:sp>
          <p:nvSpPr>
            <p:cNvPr id="25614" name="Rectangle 8"/>
            <p:cNvSpPr>
              <a:spLocks noChangeArrowheads="1"/>
            </p:cNvSpPr>
            <p:nvPr/>
          </p:nvSpPr>
          <p:spPr bwMode="auto">
            <a:xfrm>
              <a:off x="5040" y="1465"/>
              <a:ext cx="239" cy="171"/>
            </a:xfrm>
            <a:prstGeom prst="rect">
              <a:avLst/>
            </a:prstGeom>
            <a:noFill/>
            <a:ln w="9525">
              <a:noFill/>
              <a:round/>
              <a:headEnd/>
              <a:tailEnd/>
            </a:ln>
          </p:spPr>
          <p:txBody>
            <a:bodyPr wrap="none" anchor="ctr"/>
            <a:lstStyle/>
            <a:p>
              <a:endParaRPr lang="en-US" sz="1400" b="1"/>
            </a:p>
          </p:txBody>
        </p:sp>
        <p:sp>
          <p:nvSpPr>
            <p:cNvPr id="25615" name="Rectangle 9"/>
            <p:cNvSpPr>
              <a:spLocks noChangeArrowheads="1"/>
            </p:cNvSpPr>
            <p:nvPr/>
          </p:nvSpPr>
          <p:spPr bwMode="auto">
            <a:xfrm>
              <a:off x="5040" y="1293"/>
              <a:ext cx="239" cy="171"/>
            </a:xfrm>
            <a:prstGeom prst="rect">
              <a:avLst/>
            </a:prstGeom>
            <a:noFill/>
            <a:ln w="9525">
              <a:noFill/>
              <a:round/>
              <a:headEnd/>
              <a:tailEnd/>
            </a:ln>
          </p:spPr>
          <p:txBody>
            <a:bodyPr wrap="none" anchor="ctr"/>
            <a:lstStyle/>
            <a:p>
              <a:endParaRPr lang="en-US" sz="1400" b="1"/>
            </a:p>
          </p:txBody>
        </p:sp>
        <p:sp>
          <p:nvSpPr>
            <p:cNvPr id="25616" name="Rectangle 10"/>
            <p:cNvSpPr>
              <a:spLocks noChangeArrowheads="1"/>
            </p:cNvSpPr>
            <p:nvPr/>
          </p:nvSpPr>
          <p:spPr bwMode="auto">
            <a:xfrm>
              <a:off x="5040" y="1121"/>
              <a:ext cx="239" cy="171"/>
            </a:xfrm>
            <a:prstGeom prst="rect">
              <a:avLst/>
            </a:prstGeom>
            <a:noFill/>
            <a:ln w="9525">
              <a:noFill/>
              <a:round/>
              <a:headEnd/>
              <a:tailEnd/>
            </a:ln>
          </p:spPr>
          <p:txBody>
            <a:bodyPr wrap="none" anchor="ctr"/>
            <a:lstStyle/>
            <a:p>
              <a:endParaRPr lang="en-US" sz="1400" b="1"/>
            </a:p>
          </p:txBody>
        </p:sp>
        <p:sp>
          <p:nvSpPr>
            <p:cNvPr id="25617" name="Rectangle 11"/>
            <p:cNvSpPr>
              <a:spLocks noChangeArrowheads="1"/>
            </p:cNvSpPr>
            <p:nvPr/>
          </p:nvSpPr>
          <p:spPr bwMode="auto">
            <a:xfrm>
              <a:off x="5040" y="949"/>
              <a:ext cx="239" cy="171"/>
            </a:xfrm>
            <a:prstGeom prst="rect">
              <a:avLst/>
            </a:prstGeom>
            <a:noFill/>
            <a:ln w="9525">
              <a:noFill/>
              <a:round/>
              <a:headEnd/>
              <a:tailEnd/>
            </a:ln>
          </p:spPr>
          <p:txBody>
            <a:bodyPr wrap="none" anchor="ctr"/>
            <a:lstStyle/>
            <a:p>
              <a:endParaRPr lang="en-US" sz="1400" b="1"/>
            </a:p>
          </p:txBody>
        </p:sp>
        <p:sp>
          <p:nvSpPr>
            <p:cNvPr id="25618" name="Rectangle 12"/>
            <p:cNvSpPr>
              <a:spLocks noChangeArrowheads="1"/>
            </p:cNvSpPr>
            <p:nvPr/>
          </p:nvSpPr>
          <p:spPr bwMode="auto">
            <a:xfrm>
              <a:off x="5040" y="777"/>
              <a:ext cx="239" cy="171"/>
            </a:xfrm>
            <a:prstGeom prst="rect">
              <a:avLst/>
            </a:prstGeom>
            <a:noFill/>
            <a:ln w="9525">
              <a:noFill/>
              <a:round/>
              <a:headEnd/>
              <a:tailEnd/>
            </a:ln>
          </p:spPr>
          <p:txBody>
            <a:bodyPr wrap="none" anchor="ctr"/>
            <a:lstStyle/>
            <a:p>
              <a:endParaRPr lang="en-US" sz="1400" b="1"/>
            </a:p>
          </p:txBody>
        </p:sp>
        <p:sp>
          <p:nvSpPr>
            <p:cNvPr id="25619" name="Rectangle 13"/>
            <p:cNvSpPr>
              <a:spLocks noChangeArrowheads="1"/>
            </p:cNvSpPr>
            <p:nvPr/>
          </p:nvSpPr>
          <p:spPr bwMode="auto">
            <a:xfrm>
              <a:off x="5040" y="605"/>
              <a:ext cx="239" cy="171"/>
            </a:xfrm>
            <a:prstGeom prst="rect">
              <a:avLst/>
            </a:prstGeom>
            <a:noFill/>
            <a:ln w="9525">
              <a:noFill/>
              <a:round/>
              <a:headEnd/>
              <a:tailEnd/>
            </a:ln>
          </p:spPr>
          <p:txBody>
            <a:bodyPr wrap="none" anchor="ctr"/>
            <a:lstStyle/>
            <a:p>
              <a:endParaRPr lang="en-US" sz="1400" b="1"/>
            </a:p>
          </p:txBody>
        </p:sp>
        <p:sp>
          <p:nvSpPr>
            <p:cNvPr id="25620" name="Rectangle 14"/>
            <p:cNvSpPr>
              <a:spLocks noChangeArrowheads="1"/>
            </p:cNvSpPr>
            <p:nvPr/>
          </p:nvSpPr>
          <p:spPr bwMode="auto">
            <a:xfrm>
              <a:off x="5040" y="433"/>
              <a:ext cx="239" cy="171"/>
            </a:xfrm>
            <a:prstGeom prst="rect">
              <a:avLst/>
            </a:prstGeom>
            <a:noFill/>
            <a:ln w="9525">
              <a:noFill/>
              <a:round/>
              <a:headEnd/>
              <a:tailEnd/>
            </a:ln>
          </p:spPr>
          <p:txBody>
            <a:bodyPr wrap="none" anchor="ctr"/>
            <a:lstStyle/>
            <a:p>
              <a:endParaRPr lang="en-US" sz="1400" b="1"/>
            </a:p>
          </p:txBody>
        </p:sp>
        <p:sp>
          <p:nvSpPr>
            <p:cNvPr id="25621" name="Rectangle 15"/>
            <p:cNvSpPr>
              <a:spLocks noChangeArrowheads="1"/>
            </p:cNvSpPr>
            <p:nvPr/>
          </p:nvSpPr>
          <p:spPr bwMode="auto">
            <a:xfrm>
              <a:off x="4800" y="2497"/>
              <a:ext cx="239" cy="171"/>
            </a:xfrm>
            <a:prstGeom prst="rect">
              <a:avLst/>
            </a:prstGeom>
            <a:noFill/>
            <a:ln w="9525">
              <a:noFill/>
              <a:round/>
              <a:headEnd/>
              <a:tailEnd/>
            </a:ln>
          </p:spPr>
          <p:txBody>
            <a:bodyPr wrap="none" anchor="ctr"/>
            <a:lstStyle/>
            <a:p>
              <a:endParaRPr lang="en-US" sz="1400" b="1"/>
            </a:p>
          </p:txBody>
        </p:sp>
        <p:sp>
          <p:nvSpPr>
            <p:cNvPr id="25622" name="Rectangle 16"/>
            <p:cNvSpPr>
              <a:spLocks noChangeArrowheads="1"/>
            </p:cNvSpPr>
            <p:nvPr/>
          </p:nvSpPr>
          <p:spPr bwMode="auto">
            <a:xfrm>
              <a:off x="4800" y="2325"/>
              <a:ext cx="239" cy="171"/>
            </a:xfrm>
            <a:prstGeom prst="rect">
              <a:avLst/>
            </a:prstGeom>
            <a:noFill/>
            <a:ln w="9525">
              <a:noFill/>
              <a:round/>
              <a:headEnd/>
              <a:tailEnd/>
            </a:ln>
          </p:spPr>
          <p:txBody>
            <a:bodyPr wrap="none" anchor="ctr"/>
            <a:lstStyle/>
            <a:p>
              <a:endParaRPr lang="en-US" sz="1400" b="1"/>
            </a:p>
          </p:txBody>
        </p:sp>
        <p:sp>
          <p:nvSpPr>
            <p:cNvPr id="25623" name="Rectangle 17"/>
            <p:cNvSpPr>
              <a:spLocks noChangeArrowheads="1"/>
            </p:cNvSpPr>
            <p:nvPr/>
          </p:nvSpPr>
          <p:spPr bwMode="auto">
            <a:xfrm>
              <a:off x="4800" y="2153"/>
              <a:ext cx="239" cy="171"/>
            </a:xfrm>
            <a:prstGeom prst="rect">
              <a:avLst/>
            </a:prstGeom>
            <a:noFill/>
            <a:ln w="9525">
              <a:noFill/>
              <a:round/>
              <a:headEnd/>
              <a:tailEnd/>
            </a:ln>
          </p:spPr>
          <p:txBody>
            <a:bodyPr wrap="none" anchor="ctr"/>
            <a:lstStyle/>
            <a:p>
              <a:endParaRPr lang="en-US" sz="1400" b="1"/>
            </a:p>
          </p:txBody>
        </p:sp>
        <p:sp>
          <p:nvSpPr>
            <p:cNvPr id="25624" name="Rectangle 18"/>
            <p:cNvSpPr>
              <a:spLocks noChangeArrowheads="1"/>
            </p:cNvSpPr>
            <p:nvPr/>
          </p:nvSpPr>
          <p:spPr bwMode="auto">
            <a:xfrm>
              <a:off x="4800" y="1981"/>
              <a:ext cx="239" cy="171"/>
            </a:xfrm>
            <a:prstGeom prst="rect">
              <a:avLst/>
            </a:prstGeom>
            <a:noFill/>
            <a:ln w="9525">
              <a:noFill/>
              <a:round/>
              <a:headEnd/>
              <a:tailEnd/>
            </a:ln>
          </p:spPr>
          <p:txBody>
            <a:bodyPr wrap="none" anchor="ctr"/>
            <a:lstStyle/>
            <a:p>
              <a:endParaRPr lang="en-US" sz="1400" b="1"/>
            </a:p>
          </p:txBody>
        </p:sp>
        <p:sp>
          <p:nvSpPr>
            <p:cNvPr id="25625" name="Rectangle 19"/>
            <p:cNvSpPr>
              <a:spLocks noChangeArrowheads="1"/>
            </p:cNvSpPr>
            <p:nvPr/>
          </p:nvSpPr>
          <p:spPr bwMode="auto">
            <a:xfrm>
              <a:off x="4800" y="1809"/>
              <a:ext cx="239" cy="171"/>
            </a:xfrm>
            <a:prstGeom prst="rect">
              <a:avLst/>
            </a:prstGeom>
            <a:noFill/>
            <a:ln w="9525">
              <a:noFill/>
              <a:round/>
              <a:headEnd/>
              <a:tailEnd/>
            </a:ln>
          </p:spPr>
          <p:txBody>
            <a:bodyPr wrap="none" anchor="ctr"/>
            <a:lstStyle/>
            <a:p>
              <a:endParaRPr lang="en-US" sz="1400" b="1"/>
            </a:p>
          </p:txBody>
        </p:sp>
        <p:sp>
          <p:nvSpPr>
            <p:cNvPr id="25626" name="Rectangle 20"/>
            <p:cNvSpPr>
              <a:spLocks noChangeArrowheads="1"/>
            </p:cNvSpPr>
            <p:nvPr/>
          </p:nvSpPr>
          <p:spPr bwMode="auto">
            <a:xfrm>
              <a:off x="4800" y="1637"/>
              <a:ext cx="239" cy="171"/>
            </a:xfrm>
            <a:prstGeom prst="rect">
              <a:avLst/>
            </a:prstGeom>
            <a:noFill/>
            <a:ln w="9525">
              <a:noFill/>
              <a:round/>
              <a:headEnd/>
              <a:tailEnd/>
            </a:ln>
          </p:spPr>
          <p:txBody>
            <a:bodyPr wrap="none" anchor="ctr"/>
            <a:lstStyle/>
            <a:p>
              <a:endParaRPr lang="en-US" sz="1400" b="1"/>
            </a:p>
          </p:txBody>
        </p:sp>
        <p:sp>
          <p:nvSpPr>
            <p:cNvPr id="25627" name="Rectangle 21"/>
            <p:cNvSpPr>
              <a:spLocks noChangeArrowheads="1"/>
            </p:cNvSpPr>
            <p:nvPr/>
          </p:nvSpPr>
          <p:spPr bwMode="auto">
            <a:xfrm>
              <a:off x="4800" y="1465"/>
              <a:ext cx="239" cy="171"/>
            </a:xfrm>
            <a:prstGeom prst="rect">
              <a:avLst/>
            </a:prstGeom>
            <a:noFill/>
            <a:ln w="9525">
              <a:noFill/>
              <a:round/>
              <a:headEnd/>
              <a:tailEnd/>
            </a:ln>
          </p:spPr>
          <p:txBody>
            <a:bodyPr wrap="none" anchor="ctr"/>
            <a:lstStyle/>
            <a:p>
              <a:endParaRPr lang="en-US" sz="1400" b="1"/>
            </a:p>
          </p:txBody>
        </p:sp>
        <p:sp>
          <p:nvSpPr>
            <p:cNvPr id="25628" name="Rectangle 22"/>
            <p:cNvSpPr>
              <a:spLocks noChangeArrowheads="1"/>
            </p:cNvSpPr>
            <p:nvPr/>
          </p:nvSpPr>
          <p:spPr bwMode="auto">
            <a:xfrm>
              <a:off x="4800" y="1293"/>
              <a:ext cx="239" cy="171"/>
            </a:xfrm>
            <a:prstGeom prst="rect">
              <a:avLst/>
            </a:prstGeom>
            <a:noFill/>
            <a:ln w="9525">
              <a:noFill/>
              <a:round/>
              <a:headEnd/>
              <a:tailEnd/>
            </a:ln>
          </p:spPr>
          <p:txBody>
            <a:bodyPr wrap="none" anchor="ctr"/>
            <a:lstStyle/>
            <a:p>
              <a:endParaRPr lang="en-US" sz="1400" b="1"/>
            </a:p>
          </p:txBody>
        </p:sp>
        <p:sp>
          <p:nvSpPr>
            <p:cNvPr id="25629" name="Rectangle 23"/>
            <p:cNvSpPr>
              <a:spLocks noChangeArrowheads="1"/>
            </p:cNvSpPr>
            <p:nvPr/>
          </p:nvSpPr>
          <p:spPr bwMode="auto">
            <a:xfrm>
              <a:off x="4800" y="1121"/>
              <a:ext cx="239" cy="171"/>
            </a:xfrm>
            <a:prstGeom prst="rect">
              <a:avLst/>
            </a:prstGeom>
            <a:noFill/>
            <a:ln w="9525">
              <a:noFill/>
              <a:round/>
              <a:headEnd/>
              <a:tailEnd/>
            </a:ln>
          </p:spPr>
          <p:txBody>
            <a:bodyPr wrap="none" anchor="ctr"/>
            <a:lstStyle/>
            <a:p>
              <a:endParaRPr lang="en-US" sz="1400" b="1"/>
            </a:p>
          </p:txBody>
        </p:sp>
        <p:sp>
          <p:nvSpPr>
            <p:cNvPr id="25630" name="Rectangle 24"/>
            <p:cNvSpPr>
              <a:spLocks noChangeArrowheads="1"/>
            </p:cNvSpPr>
            <p:nvPr/>
          </p:nvSpPr>
          <p:spPr bwMode="auto">
            <a:xfrm>
              <a:off x="4800" y="949"/>
              <a:ext cx="239" cy="171"/>
            </a:xfrm>
            <a:prstGeom prst="rect">
              <a:avLst/>
            </a:prstGeom>
            <a:noFill/>
            <a:ln w="9525">
              <a:noFill/>
              <a:round/>
              <a:headEnd/>
              <a:tailEnd/>
            </a:ln>
          </p:spPr>
          <p:txBody>
            <a:bodyPr wrap="none" anchor="ctr"/>
            <a:lstStyle/>
            <a:p>
              <a:endParaRPr lang="en-US" sz="1400" b="1"/>
            </a:p>
          </p:txBody>
        </p:sp>
        <p:sp>
          <p:nvSpPr>
            <p:cNvPr id="25631" name="Rectangle 25"/>
            <p:cNvSpPr>
              <a:spLocks noChangeArrowheads="1"/>
            </p:cNvSpPr>
            <p:nvPr/>
          </p:nvSpPr>
          <p:spPr bwMode="auto">
            <a:xfrm>
              <a:off x="4800" y="777"/>
              <a:ext cx="239" cy="171"/>
            </a:xfrm>
            <a:prstGeom prst="rect">
              <a:avLst/>
            </a:prstGeom>
            <a:noFill/>
            <a:ln w="9525">
              <a:noFill/>
              <a:round/>
              <a:headEnd/>
              <a:tailEnd/>
            </a:ln>
          </p:spPr>
          <p:txBody>
            <a:bodyPr wrap="none" anchor="ctr"/>
            <a:lstStyle/>
            <a:p>
              <a:endParaRPr lang="en-US" sz="1400" b="1"/>
            </a:p>
          </p:txBody>
        </p:sp>
        <p:sp>
          <p:nvSpPr>
            <p:cNvPr id="25632" name="Rectangle 26"/>
            <p:cNvSpPr>
              <a:spLocks noChangeArrowheads="1"/>
            </p:cNvSpPr>
            <p:nvPr/>
          </p:nvSpPr>
          <p:spPr bwMode="auto">
            <a:xfrm>
              <a:off x="4800" y="605"/>
              <a:ext cx="239" cy="171"/>
            </a:xfrm>
            <a:prstGeom prst="rect">
              <a:avLst/>
            </a:prstGeom>
            <a:noFill/>
            <a:ln w="9525">
              <a:noFill/>
              <a:round/>
              <a:headEnd/>
              <a:tailEnd/>
            </a:ln>
          </p:spPr>
          <p:txBody>
            <a:bodyPr wrap="none" anchor="ctr"/>
            <a:lstStyle/>
            <a:p>
              <a:endParaRPr lang="en-US" sz="1400" b="1"/>
            </a:p>
          </p:txBody>
        </p:sp>
        <p:sp>
          <p:nvSpPr>
            <p:cNvPr id="25633" name="Rectangle 27"/>
            <p:cNvSpPr>
              <a:spLocks noChangeArrowheads="1"/>
            </p:cNvSpPr>
            <p:nvPr/>
          </p:nvSpPr>
          <p:spPr bwMode="auto">
            <a:xfrm>
              <a:off x="4800" y="433"/>
              <a:ext cx="239" cy="171"/>
            </a:xfrm>
            <a:prstGeom prst="rect">
              <a:avLst/>
            </a:prstGeom>
            <a:noFill/>
            <a:ln w="9525">
              <a:noFill/>
              <a:round/>
              <a:headEnd/>
              <a:tailEnd/>
            </a:ln>
          </p:spPr>
          <p:txBody>
            <a:bodyPr wrap="none" anchor="ctr"/>
            <a:lstStyle/>
            <a:p>
              <a:endParaRPr lang="en-US" sz="1400" b="1"/>
            </a:p>
          </p:txBody>
        </p:sp>
        <p:sp>
          <p:nvSpPr>
            <p:cNvPr id="25634" name="Rectangle 28"/>
            <p:cNvSpPr>
              <a:spLocks noChangeArrowheads="1"/>
            </p:cNvSpPr>
            <p:nvPr/>
          </p:nvSpPr>
          <p:spPr bwMode="auto">
            <a:xfrm>
              <a:off x="5280" y="2325"/>
              <a:ext cx="239" cy="171"/>
            </a:xfrm>
            <a:prstGeom prst="rect">
              <a:avLst/>
            </a:prstGeom>
            <a:noFill/>
            <a:ln w="9525">
              <a:noFill/>
              <a:round/>
              <a:headEnd/>
              <a:tailEnd/>
            </a:ln>
          </p:spPr>
          <p:txBody>
            <a:bodyPr wrap="none" anchor="ctr"/>
            <a:lstStyle/>
            <a:p>
              <a:endParaRPr lang="en-US" sz="1400" b="1"/>
            </a:p>
          </p:txBody>
        </p:sp>
        <p:sp>
          <p:nvSpPr>
            <p:cNvPr id="25635" name="Rectangle 29"/>
            <p:cNvSpPr>
              <a:spLocks noChangeArrowheads="1"/>
            </p:cNvSpPr>
            <p:nvPr/>
          </p:nvSpPr>
          <p:spPr bwMode="auto">
            <a:xfrm>
              <a:off x="4560" y="2325"/>
              <a:ext cx="239" cy="171"/>
            </a:xfrm>
            <a:prstGeom prst="rect">
              <a:avLst/>
            </a:prstGeom>
            <a:noFill/>
            <a:ln w="9525">
              <a:noFill/>
              <a:round/>
              <a:headEnd/>
              <a:tailEnd/>
            </a:ln>
          </p:spPr>
          <p:txBody>
            <a:bodyPr wrap="none" anchor="ctr"/>
            <a:lstStyle/>
            <a:p>
              <a:endParaRPr lang="en-US" sz="1400" b="1"/>
            </a:p>
          </p:txBody>
        </p:sp>
        <p:sp>
          <p:nvSpPr>
            <p:cNvPr id="25636" name="Rectangle 30"/>
            <p:cNvSpPr>
              <a:spLocks noChangeArrowheads="1"/>
            </p:cNvSpPr>
            <p:nvPr/>
          </p:nvSpPr>
          <p:spPr bwMode="auto">
            <a:xfrm>
              <a:off x="4320" y="2325"/>
              <a:ext cx="239" cy="171"/>
            </a:xfrm>
            <a:prstGeom prst="rect">
              <a:avLst/>
            </a:prstGeom>
            <a:noFill/>
            <a:ln w="9525">
              <a:noFill/>
              <a:round/>
              <a:headEnd/>
              <a:tailEnd/>
            </a:ln>
          </p:spPr>
          <p:txBody>
            <a:bodyPr wrap="none" anchor="ctr"/>
            <a:lstStyle/>
            <a:p>
              <a:endParaRPr lang="en-US" sz="1400" b="1"/>
            </a:p>
          </p:txBody>
        </p:sp>
        <p:sp>
          <p:nvSpPr>
            <p:cNvPr id="25637" name="Rectangle 31"/>
            <p:cNvSpPr>
              <a:spLocks noChangeArrowheads="1"/>
            </p:cNvSpPr>
            <p:nvPr/>
          </p:nvSpPr>
          <p:spPr bwMode="auto">
            <a:xfrm>
              <a:off x="4080" y="2325"/>
              <a:ext cx="239" cy="171"/>
            </a:xfrm>
            <a:prstGeom prst="rect">
              <a:avLst/>
            </a:prstGeom>
            <a:noFill/>
            <a:ln w="9525">
              <a:noFill/>
              <a:round/>
              <a:headEnd/>
              <a:tailEnd/>
            </a:ln>
          </p:spPr>
          <p:txBody>
            <a:bodyPr wrap="none" anchor="ctr"/>
            <a:lstStyle/>
            <a:p>
              <a:endParaRPr lang="en-US" sz="1400" b="1"/>
            </a:p>
          </p:txBody>
        </p:sp>
        <p:sp>
          <p:nvSpPr>
            <p:cNvPr id="25638" name="Rectangle 32"/>
            <p:cNvSpPr>
              <a:spLocks noChangeArrowheads="1"/>
            </p:cNvSpPr>
            <p:nvPr/>
          </p:nvSpPr>
          <p:spPr bwMode="auto">
            <a:xfrm>
              <a:off x="3840" y="2325"/>
              <a:ext cx="239" cy="171"/>
            </a:xfrm>
            <a:prstGeom prst="rect">
              <a:avLst/>
            </a:prstGeom>
            <a:noFill/>
            <a:ln w="9525">
              <a:noFill/>
              <a:round/>
              <a:headEnd/>
              <a:tailEnd/>
            </a:ln>
          </p:spPr>
          <p:txBody>
            <a:bodyPr wrap="none" anchor="ctr"/>
            <a:lstStyle/>
            <a:p>
              <a:endParaRPr lang="en-US" sz="1400" b="1"/>
            </a:p>
          </p:txBody>
        </p:sp>
        <p:sp>
          <p:nvSpPr>
            <p:cNvPr id="25639" name="Rectangle 33"/>
            <p:cNvSpPr>
              <a:spLocks noChangeArrowheads="1"/>
            </p:cNvSpPr>
            <p:nvPr/>
          </p:nvSpPr>
          <p:spPr bwMode="auto">
            <a:xfrm>
              <a:off x="3600" y="2325"/>
              <a:ext cx="239" cy="171"/>
            </a:xfrm>
            <a:prstGeom prst="rect">
              <a:avLst/>
            </a:prstGeom>
            <a:noFill/>
            <a:ln w="9525">
              <a:noFill/>
              <a:round/>
              <a:headEnd/>
              <a:tailEnd/>
            </a:ln>
          </p:spPr>
          <p:txBody>
            <a:bodyPr wrap="none" anchor="ctr"/>
            <a:lstStyle/>
            <a:p>
              <a:endParaRPr lang="en-US" sz="1400" b="1"/>
            </a:p>
          </p:txBody>
        </p:sp>
        <p:sp>
          <p:nvSpPr>
            <p:cNvPr id="25640" name="Rectangle 34"/>
            <p:cNvSpPr>
              <a:spLocks noChangeArrowheads="1"/>
            </p:cNvSpPr>
            <p:nvPr/>
          </p:nvSpPr>
          <p:spPr bwMode="auto">
            <a:xfrm>
              <a:off x="3360" y="2325"/>
              <a:ext cx="239" cy="171"/>
            </a:xfrm>
            <a:prstGeom prst="rect">
              <a:avLst/>
            </a:prstGeom>
            <a:noFill/>
            <a:ln w="9525">
              <a:noFill/>
              <a:round/>
              <a:headEnd/>
              <a:tailEnd/>
            </a:ln>
          </p:spPr>
          <p:txBody>
            <a:bodyPr wrap="none" anchor="ctr"/>
            <a:lstStyle/>
            <a:p>
              <a:endParaRPr lang="en-US" sz="1400" b="1"/>
            </a:p>
          </p:txBody>
        </p:sp>
        <p:sp>
          <p:nvSpPr>
            <p:cNvPr id="25641" name="Rectangle 35"/>
            <p:cNvSpPr>
              <a:spLocks noChangeArrowheads="1"/>
            </p:cNvSpPr>
            <p:nvPr/>
          </p:nvSpPr>
          <p:spPr bwMode="auto">
            <a:xfrm>
              <a:off x="2976" y="2325"/>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J </a:t>
              </a:r>
            </a:p>
          </p:txBody>
        </p:sp>
        <p:sp>
          <p:nvSpPr>
            <p:cNvPr id="25642" name="Rectangle 36"/>
            <p:cNvSpPr>
              <a:spLocks noChangeArrowheads="1"/>
            </p:cNvSpPr>
            <p:nvPr/>
          </p:nvSpPr>
          <p:spPr bwMode="auto">
            <a:xfrm>
              <a:off x="2592" y="2325"/>
              <a:ext cx="383" cy="171"/>
            </a:xfrm>
            <a:prstGeom prst="rect">
              <a:avLst/>
            </a:prstGeom>
            <a:noFill/>
            <a:ln w="9525">
              <a:noFill/>
              <a:round/>
              <a:headEnd/>
              <a:tailEnd/>
            </a:ln>
          </p:spPr>
          <p:txBody>
            <a:bodyPr wrap="none" anchor="ctr"/>
            <a:lstStyle/>
            <a:p>
              <a:endParaRPr lang="en-US" sz="1400" b="1"/>
            </a:p>
          </p:txBody>
        </p:sp>
        <p:sp>
          <p:nvSpPr>
            <p:cNvPr id="25643" name="Rectangle 37"/>
            <p:cNvSpPr>
              <a:spLocks noChangeArrowheads="1"/>
            </p:cNvSpPr>
            <p:nvPr/>
          </p:nvSpPr>
          <p:spPr bwMode="auto">
            <a:xfrm>
              <a:off x="2208" y="2325"/>
              <a:ext cx="383" cy="171"/>
            </a:xfrm>
            <a:prstGeom prst="rect">
              <a:avLst/>
            </a:prstGeom>
            <a:noFill/>
            <a:ln w="9525">
              <a:noFill/>
              <a:round/>
              <a:headEnd/>
              <a:tailEnd/>
            </a:ln>
          </p:spPr>
          <p:txBody>
            <a:bodyPr wrap="none" anchor="ctr"/>
            <a:lstStyle/>
            <a:p>
              <a:endParaRPr lang="en-US" sz="1400" b="1"/>
            </a:p>
          </p:txBody>
        </p:sp>
        <p:sp>
          <p:nvSpPr>
            <p:cNvPr id="25644" name="Rectangle 38"/>
            <p:cNvSpPr>
              <a:spLocks noChangeArrowheads="1"/>
            </p:cNvSpPr>
            <p:nvPr/>
          </p:nvSpPr>
          <p:spPr bwMode="auto">
            <a:xfrm>
              <a:off x="1680" y="2325"/>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2</a:t>
              </a:r>
            </a:p>
          </p:txBody>
        </p:sp>
        <p:sp>
          <p:nvSpPr>
            <p:cNvPr id="25645" name="Rectangle 39"/>
            <p:cNvSpPr>
              <a:spLocks noChangeArrowheads="1"/>
            </p:cNvSpPr>
            <p:nvPr/>
          </p:nvSpPr>
          <p:spPr bwMode="auto">
            <a:xfrm>
              <a:off x="659" y="2325"/>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Install </a:t>
              </a:r>
              <a:r>
                <a:rPr lang="en-GB" altLang="zh-CN" sz="1400" b="1" dirty="0" err="1">
                  <a:solidFill>
                    <a:srgbClr val="000000"/>
                  </a:solidFill>
                  <a:ea typeface="宋体" pitchFamily="2" charset="-122"/>
                </a:rPr>
                <a:t>Inc</a:t>
              </a:r>
              <a:r>
                <a:rPr lang="en-GB" altLang="zh-CN" sz="1400" b="1" dirty="0">
                  <a:solidFill>
                    <a:srgbClr val="000000"/>
                  </a:solidFill>
                  <a:ea typeface="宋体" pitchFamily="2" charset="-122"/>
                </a:rPr>
                <a:t> Two</a:t>
              </a:r>
            </a:p>
          </p:txBody>
        </p:sp>
        <p:sp>
          <p:nvSpPr>
            <p:cNvPr id="25646" name="Rectangle 40"/>
            <p:cNvSpPr>
              <a:spLocks noChangeArrowheads="1"/>
            </p:cNvSpPr>
            <p:nvPr/>
          </p:nvSpPr>
          <p:spPr bwMode="auto">
            <a:xfrm>
              <a:off x="240" y="2325"/>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K</a:t>
              </a:r>
            </a:p>
          </p:txBody>
        </p:sp>
        <p:sp>
          <p:nvSpPr>
            <p:cNvPr id="25647" name="Rectangle 41"/>
            <p:cNvSpPr>
              <a:spLocks noChangeArrowheads="1"/>
            </p:cNvSpPr>
            <p:nvPr/>
          </p:nvSpPr>
          <p:spPr bwMode="auto">
            <a:xfrm>
              <a:off x="5280" y="1465"/>
              <a:ext cx="239" cy="171"/>
            </a:xfrm>
            <a:prstGeom prst="rect">
              <a:avLst/>
            </a:prstGeom>
            <a:noFill/>
            <a:ln w="9525">
              <a:noFill/>
              <a:round/>
              <a:headEnd/>
              <a:tailEnd/>
            </a:ln>
          </p:spPr>
          <p:txBody>
            <a:bodyPr wrap="none" anchor="ctr"/>
            <a:lstStyle/>
            <a:p>
              <a:endParaRPr lang="en-US" sz="1400" b="1"/>
            </a:p>
          </p:txBody>
        </p:sp>
        <p:sp>
          <p:nvSpPr>
            <p:cNvPr id="25648" name="Rectangle 42"/>
            <p:cNvSpPr>
              <a:spLocks noChangeArrowheads="1"/>
            </p:cNvSpPr>
            <p:nvPr/>
          </p:nvSpPr>
          <p:spPr bwMode="auto">
            <a:xfrm>
              <a:off x="4560" y="1465"/>
              <a:ext cx="239" cy="171"/>
            </a:xfrm>
            <a:prstGeom prst="rect">
              <a:avLst/>
            </a:prstGeom>
            <a:noFill/>
            <a:ln w="9525">
              <a:noFill/>
              <a:round/>
              <a:headEnd/>
              <a:tailEnd/>
            </a:ln>
          </p:spPr>
          <p:txBody>
            <a:bodyPr wrap="none" anchor="ctr"/>
            <a:lstStyle/>
            <a:p>
              <a:endParaRPr lang="en-US" sz="1400" b="1"/>
            </a:p>
          </p:txBody>
        </p:sp>
        <p:sp>
          <p:nvSpPr>
            <p:cNvPr id="25649" name="Rectangle 43"/>
            <p:cNvSpPr>
              <a:spLocks noChangeArrowheads="1"/>
            </p:cNvSpPr>
            <p:nvPr/>
          </p:nvSpPr>
          <p:spPr bwMode="auto">
            <a:xfrm>
              <a:off x="4320" y="1465"/>
              <a:ext cx="239" cy="171"/>
            </a:xfrm>
            <a:prstGeom prst="rect">
              <a:avLst/>
            </a:prstGeom>
            <a:noFill/>
            <a:ln w="9525">
              <a:noFill/>
              <a:round/>
              <a:headEnd/>
              <a:tailEnd/>
            </a:ln>
          </p:spPr>
          <p:txBody>
            <a:bodyPr wrap="none" anchor="ctr"/>
            <a:lstStyle/>
            <a:p>
              <a:endParaRPr lang="en-US" sz="1400" b="1"/>
            </a:p>
          </p:txBody>
        </p:sp>
        <p:sp>
          <p:nvSpPr>
            <p:cNvPr id="25650" name="Rectangle 44"/>
            <p:cNvSpPr>
              <a:spLocks noChangeArrowheads="1"/>
            </p:cNvSpPr>
            <p:nvPr/>
          </p:nvSpPr>
          <p:spPr bwMode="auto">
            <a:xfrm>
              <a:off x="4080" y="1465"/>
              <a:ext cx="239" cy="171"/>
            </a:xfrm>
            <a:prstGeom prst="rect">
              <a:avLst/>
            </a:prstGeom>
            <a:noFill/>
            <a:ln w="9525">
              <a:noFill/>
              <a:round/>
              <a:headEnd/>
              <a:tailEnd/>
            </a:ln>
          </p:spPr>
          <p:txBody>
            <a:bodyPr wrap="none" anchor="ctr"/>
            <a:lstStyle/>
            <a:p>
              <a:endParaRPr lang="en-US" sz="1400" b="1"/>
            </a:p>
          </p:txBody>
        </p:sp>
        <p:sp>
          <p:nvSpPr>
            <p:cNvPr id="25651" name="Rectangle 45"/>
            <p:cNvSpPr>
              <a:spLocks noChangeArrowheads="1"/>
            </p:cNvSpPr>
            <p:nvPr/>
          </p:nvSpPr>
          <p:spPr bwMode="auto">
            <a:xfrm>
              <a:off x="3840" y="1465"/>
              <a:ext cx="239" cy="171"/>
            </a:xfrm>
            <a:prstGeom prst="rect">
              <a:avLst/>
            </a:prstGeom>
            <a:noFill/>
            <a:ln w="9525">
              <a:noFill/>
              <a:round/>
              <a:headEnd/>
              <a:tailEnd/>
            </a:ln>
          </p:spPr>
          <p:txBody>
            <a:bodyPr wrap="none" anchor="ctr"/>
            <a:lstStyle/>
            <a:p>
              <a:endParaRPr lang="en-US" sz="1400" b="1"/>
            </a:p>
          </p:txBody>
        </p:sp>
        <p:sp>
          <p:nvSpPr>
            <p:cNvPr id="25652" name="Rectangle 46"/>
            <p:cNvSpPr>
              <a:spLocks noChangeArrowheads="1"/>
            </p:cNvSpPr>
            <p:nvPr/>
          </p:nvSpPr>
          <p:spPr bwMode="auto">
            <a:xfrm>
              <a:off x="3600" y="1465"/>
              <a:ext cx="239" cy="171"/>
            </a:xfrm>
            <a:prstGeom prst="rect">
              <a:avLst/>
            </a:prstGeom>
            <a:noFill/>
            <a:ln w="9525">
              <a:noFill/>
              <a:round/>
              <a:headEnd/>
              <a:tailEnd/>
            </a:ln>
          </p:spPr>
          <p:txBody>
            <a:bodyPr wrap="none" anchor="ctr"/>
            <a:lstStyle/>
            <a:p>
              <a:endParaRPr lang="en-US" sz="1400" b="1"/>
            </a:p>
          </p:txBody>
        </p:sp>
        <p:sp>
          <p:nvSpPr>
            <p:cNvPr id="25653" name="Rectangle 47"/>
            <p:cNvSpPr>
              <a:spLocks noChangeArrowheads="1"/>
            </p:cNvSpPr>
            <p:nvPr/>
          </p:nvSpPr>
          <p:spPr bwMode="auto">
            <a:xfrm>
              <a:off x="3360" y="1465"/>
              <a:ext cx="239" cy="171"/>
            </a:xfrm>
            <a:prstGeom prst="rect">
              <a:avLst/>
            </a:prstGeom>
            <a:noFill/>
            <a:ln w="9525">
              <a:noFill/>
              <a:round/>
              <a:headEnd/>
              <a:tailEnd/>
            </a:ln>
          </p:spPr>
          <p:txBody>
            <a:bodyPr wrap="none" anchor="ctr"/>
            <a:lstStyle/>
            <a:p>
              <a:endParaRPr lang="en-US" sz="1400" b="1"/>
            </a:p>
          </p:txBody>
        </p:sp>
        <p:sp>
          <p:nvSpPr>
            <p:cNvPr id="25654" name="Rectangle 48"/>
            <p:cNvSpPr>
              <a:spLocks noChangeArrowheads="1"/>
            </p:cNvSpPr>
            <p:nvPr/>
          </p:nvSpPr>
          <p:spPr bwMode="auto">
            <a:xfrm>
              <a:off x="2976" y="1465"/>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E</a:t>
              </a:r>
            </a:p>
          </p:txBody>
        </p:sp>
        <p:sp>
          <p:nvSpPr>
            <p:cNvPr id="25655" name="Rectangle 49"/>
            <p:cNvSpPr>
              <a:spLocks noChangeArrowheads="1"/>
            </p:cNvSpPr>
            <p:nvPr/>
          </p:nvSpPr>
          <p:spPr bwMode="auto">
            <a:xfrm>
              <a:off x="2592" y="1465"/>
              <a:ext cx="383" cy="171"/>
            </a:xfrm>
            <a:prstGeom prst="rect">
              <a:avLst/>
            </a:prstGeom>
            <a:noFill/>
            <a:ln w="9525">
              <a:noFill/>
              <a:round/>
              <a:headEnd/>
              <a:tailEnd/>
            </a:ln>
          </p:spPr>
          <p:txBody>
            <a:bodyPr wrap="none" anchor="ctr"/>
            <a:lstStyle/>
            <a:p>
              <a:endParaRPr lang="en-US" sz="1400" b="1"/>
            </a:p>
          </p:txBody>
        </p:sp>
        <p:sp>
          <p:nvSpPr>
            <p:cNvPr id="25656" name="Rectangle 50"/>
            <p:cNvSpPr>
              <a:spLocks noChangeArrowheads="1"/>
            </p:cNvSpPr>
            <p:nvPr/>
          </p:nvSpPr>
          <p:spPr bwMode="auto">
            <a:xfrm>
              <a:off x="2208" y="1465"/>
              <a:ext cx="383" cy="171"/>
            </a:xfrm>
            <a:prstGeom prst="rect">
              <a:avLst/>
            </a:prstGeom>
            <a:noFill/>
            <a:ln w="9525">
              <a:noFill/>
              <a:round/>
              <a:headEnd/>
              <a:tailEnd/>
            </a:ln>
          </p:spPr>
          <p:txBody>
            <a:bodyPr wrap="none" anchor="ctr"/>
            <a:lstStyle/>
            <a:p>
              <a:endParaRPr lang="en-US" sz="1400" b="1"/>
            </a:p>
          </p:txBody>
        </p:sp>
        <p:sp>
          <p:nvSpPr>
            <p:cNvPr id="25657" name="Rectangle 51"/>
            <p:cNvSpPr>
              <a:spLocks noChangeArrowheads="1"/>
            </p:cNvSpPr>
            <p:nvPr/>
          </p:nvSpPr>
          <p:spPr bwMode="auto">
            <a:xfrm>
              <a:off x="1680" y="1465"/>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5</a:t>
              </a:r>
            </a:p>
          </p:txBody>
        </p:sp>
        <p:sp>
          <p:nvSpPr>
            <p:cNvPr id="25658" name="Rectangle 52"/>
            <p:cNvSpPr>
              <a:spLocks noChangeArrowheads="1"/>
            </p:cNvSpPr>
            <p:nvPr/>
          </p:nvSpPr>
          <p:spPr bwMode="auto">
            <a:xfrm>
              <a:off x="659" y="1465"/>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Install Inc One</a:t>
              </a:r>
            </a:p>
          </p:txBody>
        </p:sp>
        <p:sp>
          <p:nvSpPr>
            <p:cNvPr id="25659" name="Rectangle 53"/>
            <p:cNvSpPr>
              <a:spLocks noChangeArrowheads="1"/>
            </p:cNvSpPr>
            <p:nvPr/>
          </p:nvSpPr>
          <p:spPr bwMode="auto">
            <a:xfrm>
              <a:off x="240" y="1465"/>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F</a:t>
              </a:r>
            </a:p>
          </p:txBody>
        </p:sp>
        <p:sp>
          <p:nvSpPr>
            <p:cNvPr id="25660" name="Rectangle 54"/>
            <p:cNvSpPr>
              <a:spLocks noChangeArrowheads="1"/>
            </p:cNvSpPr>
            <p:nvPr/>
          </p:nvSpPr>
          <p:spPr bwMode="auto">
            <a:xfrm>
              <a:off x="5280" y="2153"/>
              <a:ext cx="239" cy="171"/>
            </a:xfrm>
            <a:prstGeom prst="rect">
              <a:avLst/>
            </a:prstGeom>
            <a:noFill/>
            <a:ln w="9525">
              <a:noFill/>
              <a:round/>
              <a:headEnd/>
              <a:tailEnd/>
            </a:ln>
          </p:spPr>
          <p:txBody>
            <a:bodyPr wrap="none" anchor="ctr"/>
            <a:lstStyle/>
            <a:p>
              <a:endParaRPr lang="en-US" sz="1400" b="1"/>
            </a:p>
          </p:txBody>
        </p:sp>
        <p:sp>
          <p:nvSpPr>
            <p:cNvPr id="25661" name="Rectangle 55"/>
            <p:cNvSpPr>
              <a:spLocks noChangeArrowheads="1"/>
            </p:cNvSpPr>
            <p:nvPr/>
          </p:nvSpPr>
          <p:spPr bwMode="auto">
            <a:xfrm>
              <a:off x="4560" y="2153"/>
              <a:ext cx="239" cy="171"/>
            </a:xfrm>
            <a:prstGeom prst="rect">
              <a:avLst/>
            </a:prstGeom>
            <a:noFill/>
            <a:ln w="9525">
              <a:noFill/>
              <a:round/>
              <a:headEnd/>
              <a:tailEnd/>
            </a:ln>
          </p:spPr>
          <p:txBody>
            <a:bodyPr wrap="none" anchor="ctr"/>
            <a:lstStyle/>
            <a:p>
              <a:endParaRPr lang="en-US" sz="1400" b="1"/>
            </a:p>
          </p:txBody>
        </p:sp>
        <p:sp>
          <p:nvSpPr>
            <p:cNvPr id="25662" name="Rectangle 56"/>
            <p:cNvSpPr>
              <a:spLocks noChangeArrowheads="1"/>
            </p:cNvSpPr>
            <p:nvPr/>
          </p:nvSpPr>
          <p:spPr bwMode="auto">
            <a:xfrm>
              <a:off x="4320" y="2153"/>
              <a:ext cx="239" cy="171"/>
            </a:xfrm>
            <a:prstGeom prst="rect">
              <a:avLst/>
            </a:prstGeom>
            <a:noFill/>
            <a:ln w="9525">
              <a:noFill/>
              <a:round/>
              <a:headEnd/>
              <a:tailEnd/>
            </a:ln>
          </p:spPr>
          <p:txBody>
            <a:bodyPr wrap="none" anchor="ctr"/>
            <a:lstStyle/>
            <a:p>
              <a:endParaRPr lang="en-US" sz="1400" b="1"/>
            </a:p>
          </p:txBody>
        </p:sp>
        <p:sp>
          <p:nvSpPr>
            <p:cNvPr id="25663" name="Rectangle 57"/>
            <p:cNvSpPr>
              <a:spLocks noChangeArrowheads="1"/>
            </p:cNvSpPr>
            <p:nvPr/>
          </p:nvSpPr>
          <p:spPr bwMode="auto">
            <a:xfrm>
              <a:off x="4080" y="2153"/>
              <a:ext cx="239" cy="171"/>
            </a:xfrm>
            <a:prstGeom prst="rect">
              <a:avLst/>
            </a:prstGeom>
            <a:noFill/>
            <a:ln w="9525">
              <a:noFill/>
              <a:round/>
              <a:headEnd/>
              <a:tailEnd/>
            </a:ln>
          </p:spPr>
          <p:txBody>
            <a:bodyPr wrap="none" anchor="ctr"/>
            <a:lstStyle/>
            <a:p>
              <a:endParaRPr lang="en-US" sz="1400" b="1"/>
            </a:p>
          </p:txBody>
        </p:sp>
        <p:sp>
          <p:nvSpPr>
            <p:cNvPr id="25664" name="Rectangle 58"/>
            <p:cNvSpPr>
              <a:spLocks noChangeArrowheads="1"/>
            </p:cNvSpPr>
            <p:nvPr/>
          </p:nvSpPr>
          <p:spPr bwMode="auto">
            <a:xfrm>
              <a:off x="3840" y="2153"/>
              <a:ext cx="239" cy="171"/>
            </a:xfrm>
            <a:prstGeom prst="rect">
              <a:avLst/>
            </a:prstGeom>
            <a:noFill/>
            <a:ln w="9525">
              <a:noFill/>
              <a:round/>
              <a:headEnd/>
              <a:tailEnd/>
            </a:ln>
          </p:spPr>
          <p:txBody>
            <a:bodyPr wrap="none" anchor="ctr"/>
            <a:lstStyle/>
            <a:p>
              <a:endParaRPr lang="en-US" sz="1400" b="1"/>
            </a:p>
          </p:txBody>
        </p:sp>
        <p:sp>
          <p:nvSpPr>
            <p:cNvPr id="25665" name="Rectangle 59"/>
            <p:cNvSpPr>
              <a:spLocks noChangeArrowheads="1"/>
            </p:cNvSpPr>
            <p:nvPr/>
          </p:nvSpPr>
          <p:spPr bwMode="auto">
            <a:xfrm>
              <a:off x="3600" y="2153"/>
              <a:ext cx="239" cy="171"/>
            </a:xfrm>
            <a:prstGeom prst="rect">
              <a:avLst/>
            </a:prstGeom>
            <a:noFill/>
            <a:ln w="9525">
              <a:noFill/>
              <a:round/>
              <a:headEnd/>
              <a:tailEnd/>
            </a:ln>
          </p:spPr>
          <p:txBody>
            <a:bodyPr wrap="none" anchor="ctr"/>
            <a:lstStyle/>
            <a:p>
              <a:endParaRPr lang="en-US" sz="1400" b="1"/>
            </a:p>
          </p:txBody>
        </p:sp>
        <p:sp>
          <p:nvSpPr>
            <p:cNvPr id="25666" name="Rectangle 60"/>
            <p:cNvSpPr>
              <a:spLocks noChangeArrowheads="1"/>
            </p:cNvSpPr>
            <p:nvPr/>
          </p:nvSpPr>
          <p:spPr bwMode="auto">
            <a:xfrm>
              <a:off x="3360" y="2153"/>
              <a:ext cx="239" cy="171"/>
            </a:xfrm>
            <a:prstGeom prst="rect">
              <a:avLst/>
            </a:prstGeom>
            <a:noFill/>
            <a:ln w="9525">
              <a:noFill/>
              <a:round/>
              <a:headEnd/>
              <a:tailEnd/>
            </a:ln>
          </p:spPr>
          <p:txBody>
            <a:bodyPr wrap="none" anchor="ctr"/>
            <a:lstStyle/>
            <a:p>
              <a:endParaRPr lang="en-US" sz="1400" b="1"/>
            </a:p>
          </p:txBody>
        </p:sp>
        <p:sp>
          <p:nvSpPr>
            <p:cNvPr id="25667" name="Rectangle 61"/>
            <p:cNvSpPr>
              <a:spLocks noChangeArrowheads="1"/>
            </p:cNvSpPr>
            <p:nvPr/>
          </p:nvSpPr>
          <p:spPr bwMode="auto">
            <a:xfrm>
              <a:off x="2976" y="2153"/>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E, I</a:t>
              </a:r>
            </a:p>
          </p:txBody>
        </p:sp>
        <p:sp>
          <p:nvSpPr>
            <p:cNvPr id="25668" name="Rectangle 62"/>
            <p:cNvSpPr>
              <a:spLocks noChangeArrowheads="1"/>
            </p:cNvSpPr>
            <p:nvPr/>
          </p:nvSpPr>
          <p:spPr bwMode="auto">
            <a:xfrm>
              <a:off x="2592" y="2153"/>
              <a:ext cx="383" cy="171"/>
            </a:xfrm>
            <a:prstGeom prst="rect">
              <a:avLst/>
            </a:prstGeom>
            <a:noFill/>
            <a:ln w="9525">
              <a:noFill/>
              <a:round/>
              <a:headEnd/>
              <a:tailEnd/>
            </a:ln>
          </p:spPr>
          <p:txBody>
            <a:bodyPr wrap="none" anchor="ctr"/>
            <a:lstStyle/>
            <a:p>
              <a:endParaRPr lang="en-US" sz="1400" b="1"/>
            </a:p>
          </p:txBody>
        </p:sp>
        <p:sp>
          <p:nvSpPr>
            <p:cNvPr id="25669" name="Rectangle 63"/>
            <p:cNvSpPr>
              <a:spLocks noChangeArrowheads="1"/>
            </p:cNvSpPr>
            <p:nvPr/>
          </p:nvSpPr>
          <p:spPr bwMode="auto">
            <a:xfrm>
              <a:off x="2208" y="2153"/>
              <a:ext cx="383" cy="171"/>
            </a:xfrm>
            <a:prstGeom prst="rect">
              <a:avLst/>
            </a:prstGeom>
            <a:noFill/>
            <a:ln w="9525">
              <a:noFill/>
              <a:round/>
              <a:headEnd/>
              <a:tailEnd/>
            </a:ln>
          </p:spPr>
          <p:txBody>
            <a:bodyPr wrap="none" anchor="ctr"/>
            <a:lstStyle/>
            <a:p>
              <a:endParaRPr lang="en-US" sz="1400" b="1"/>
            </a:p>
          </p:txBody>
        </p:sp>
        <p:sp>
          <p:nvSpPr>
            <p:cNvPr id="25670" name="Rectangle 64"/>
            <p:cNvSpPr>
              <a:spLocks noChangeArrowheads="1"/>
            </p:cNvSpPr>
            <p:nvPr/>
          </p:nvSpPr>
          <p:spPr bwMode="auto">
            <a:xfrm>
              <a:off x="1680" y="2153"/>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6</a:t>
              </a:r>
            </a:p>
          </p:txBody>
        </p:sp>
        <p:sp>
          <p:nvSpPr>
            <p:cNvPr id="25671" name="Rectangle 65"/>
            <p:cNvSpPr>
              <a:spLocks noChangeArrowheads="1"/>
            </p:cNvSpPr>
            <p:nvPr/>
          </p:nvSpPr>
          <p:spPr bwMode="auto">
            <a:xfrm>
              <a:off x="659" y="2153"/>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Test Inc Two</a:t>
              </a:r>
            </a:p>
          </p:txBody>
        </p:sp>
        <p:sp>
          <p:nvSpPr>
            <p:cNvPr id="25672" name="Rectangle 66"/>
            <p:cNvSpPr>
              <a:spLocks noChangeArrowheads="1"/>
            </p:cNvSpPr>
            <p:nvPr/>
          </p:nvSpPr>
          <p:spPr bwMode="auto">
            <a:xfrm>
              <a:off x="240" y="2153"/>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J</a:t>
              </a:r>
            </a:p>
          </p:txBody>
        </p:sp>
        <p:sp>
          <p:nvSpPr>
            <p:cNvPr id="25673" name="Rectangle 67"/>
            <p:cNvSpPr>
              <a:spLocks noChangeArrowheads="1"/>
            </p:cNvSpPr>
            <p:nvPr/>
          </p:nvSpPr>
          <p:spPr bwMode="auto">
            <a:xfrm>
              <a:off x="5280" y="1637"/>
              <a:ext cx="239" cy="171"/>
            </a:xfrm>
            <a:prstGeom prst="rect">
              <a:avLst/>
            </a:prstGeom>
            <a:noFill/>
            <a:ln w="9525">
              <a:noFill/>
              <a:round/>
              <a:headEnd/>
              <a:tailEnd/>
            </a:ln>
          </p:spPr>
          <p:txBody>
            <a:bodyPr wrap="none" anchor="ctr"/>
            <a:lstStyle/>
            <a:p>
              <a:endParaRPr lang="en-US" sz="1400" b="1"/>
            </a:p>
          </p:txBody>
        </p:sp>
        <p:sp>
          <p:nvSpPr>
            <p:cNvPr id="25674" name="Rectangle 68"/>
            <p:cNvSpPr>
              <a:spLocks noChangeArrowheads="1"/>
            </p:cNvSpPr>
            <p:nvPr/>
          </p:nvSpPr>
          <p:spPr bwMode="auto">
            <a:xfrm>
              <a:off x="4560" y="1637"/>
              <a:ext cx="239" cy="171"/>
            </a:xfrm>
            <a:prstGeom prst="rect">
              <a:avLst/>
            </a:prstGeom>
            <a:noFill/>
            <a:ln w="9525">
              <a:noFill/>
              <a:round/>
              <a:headEnd/>
              <a:tailEnd/>
            </a:ln>
          </p:spPr>
          <p:txBody>
            <a:bodyPr wrap="none" anchor="ctr"/>
            <a:lstStyle/>
            <a:p>
              <a:endParaRPr lang="en-US" sz="1400" b="1"/>
            </a:p>
          </p:txBody>
        </p:sp>
        <p:sp>
          <p:nvSpPr>
            <p:cNvPr id="25675" name="Rectangle 69"/>
            <p:cNvSpPr>
              <a:spLocks noChangeArrowheads="1"/>
            </p:cNvSpPr>
            <p:nvPr/>
          </p:nvSpPr>
          <p:spPr bwMode="auto">
            <a:xfrm>
              <a:off x="4320" y="1637"/>
              <a:ext cx="239" cy="171"/>
            </a:xfrm>
            <a:prstGeom prst="rect">
              <a:avLst/>
            </a:prstGeom>
            <a:noFill/>
            <a:ln w="9525">
              <a:noFill/>
              <a:round/>
              <a:headEnd/>
              <a:tailEnd/>
            </a:ln>
          </p:spPr>
          <p:txBody>
            <a:bodyPr wrap="none" anchor="ctr"/>
            <a:lstStyle/>
            <a:p>
              <a:endParaRPr lang="en-US" sz="1400" b="1"/>
            </a:p>
          </p:txBody>
        </p:sp>
        <p:sp>
          <p:nvSpPr>
            <p:cNvPr id="25676" name="Rectangle 70"/>
            <p:cNvSpPr>
              <a:spLocks noChangeArrowheads="1"/>
            </p:cNvSpPr>
            <p:nvPr/>
          </p:nvSpPr>
          <p:spPr bwMode="auto">
            <a:xfrm>
              <a:off x="4080" y="1637"/>
              <a:ext cx="239" cy="171"/>
            </a:xfrm>
            <a:prstGeom prst="rect">
              <a:avLst/>
            </a:prstGeom>
            <a:noFill/>
            <a:ln w="9525">
              <a:noFill/>
              <a:round/>
              <a:headEnd/>
              <a:tailEnd/>
            </a:ln>
          </p:spPr>
          <p:txBody>
            <a:bodyPr wrap="none" anchor="ctr"/>
            <a:lstStyle/>
            <a:p>
              <a:endParaRPr lang="en-US" sz="1400" b="1"/>
            </a:p>
          </p:txBody>
        </p:sp>
        <p:sp>
          <p:nvSpPr>
            <p:cNvPr id="25677" name="Rectangle 71"/>
            <p:cNvSpPr>
              <a:spLocks noChangeArrowheads="1"/>
            </p:cNvSpPr>
            <p:nvPr/>
          </p:nvSpPr>
          <p:spPr bwMode="auto">
            <a:xfrm>
              <a:off x="3840" y="1637"/>
              <a:ext cx="239" cy="171"/>
            </a:xfrm>
            <a:prstGeom prst="rect">
              <a:avLst/>
            </a:prstGeom>
            <a:noFill/>
            <a:ln w="9525">
              <a:noFill/>
              <a:round/>
              <a:headEnd/>
              <a:tailEnd/>
            </a:ln>
          </p:spPr>
          <p:txBody>
            <a:bodyPr wrap="none" anchor="ctr"/>
            <a:lstStyle/>
            <a:p>
              <a:endParaRPr lang="en-US" sz="1400" b="1"/>
            </a:p>
          </p:txBody>
        </p:sp>
        <p:sp>
          <p:nvSpPr>
            <p:cNvPr id="25678" name="Rectangle 72"/>
            <p:cNvSpPr>
              <a:spLocks noChangeArrowheads="1"/>
            </p:cNvSpPr>
            <p:nvPr/>
          </p:nvSpPr>
          <p:spPr bwMode="auto">
            <a:xfrm>
              <a:off x="3600" y="1637"/>
              <a:ext cx="239" cy="171"/>
            </a:xfrm>
            <a:prstGeom prst="rect">
              <a:avLst/>
            </a:prstGeom>
            <a:noFill/>
            <a:ln w="9525">
              <a:noFill/>
              <a:round/>
              <a:headEnd/>
              <a:tailEnd/>
            </a:ln>
          </p:spPr>
          <p:txBody>
            <a:bodyPr wrap="none" anchor="ctr"/>
            <a:lstStyle/>
            <a:p>
              <a:endParaRPr lang="en-US" sz="1400" b="1"/>
            </a:p>
          </p:txBody>
        </p:sp>
        <p:sp>
          <p:nvSpPr>
            <p:cNvPr id="25679" name="Rectangle 73"/>
            <p:cNvSpPr>
              <a:spLocks noChangeArrowheads="1"/>
            </p:cNvSpPr>
            <p:nvPr/>
          </p:nvSpPr>
          <p:spPr bwMode="auto">
            <a:xfrm>
              <a:off x="3360" y="1637"/>
              <a:ext cx="239" cy="171"/>
            </a:xfrm>
            <a:prstGeom prst="rect">
              <a:avLst/>
            </a:prstGeom>
            <a:noFill/>
            <a:ln w="9525">
              <a:noFill/>
              <a:round/>
              <a:headEnd/>
              <a:tailEnd/>
            </a:ln>
          </p:spPr>
          <p:txBody>
            <a:bodyPr wrap="none" anchor="ctr"/>
            <a:lstStyle/>
            <a:p>
              <a:endParaRPr lang="en-US" sz="1400" b="1"/>
            </a:p>
          </p:txBody>
        </p:sp>
        <p:sp>
          <p:nvSpPr>
            <p:cNvPr id="25680" name="Rectangle 74"/>
            <p:cNvSpPr>
              <a:spLocks noChangeArrowheads="1"/>
            </p:cNvSpPr>
            <p:nvPr/>
          </p:nvSpPr>
          <p:spPr bwMode="auto">
            <a:xfrm>
              <a:off x="2976" y="1637"/>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A, B</a:t>
              </a:r>
            </a:p>
          </p:txBody>
        </p:sp>
        <p:sp>
          <p:nvSpPr>
            <p:cNvPr id="25681" name="Rectangle 75"/>
            <p:cNvSpPr>
              <a:spLocks noChangeArrowheads="1"/>
            </p:cNvSpPr>
            <p:nvPr/>
          </p:nvSpPr>
          <p:spPr bwMode="auto">
            <a:xfrm>
              <a:off x="2592" y="1637"/>
              <a:ext cx="383" cy="171"/>
            </a:xfrm>
            <a:prstGeom prst="rect">
              <a:avLst/>
            </a:prstGeom>
            <a:noFill/>
            <a:ln w="9525">
              <a:noFill/>
              <a:round/>
              <a:headEnd/>
              <a:tailEnd/>
            </a:ln>
          </p:spPr>
          <p:txBody>
            <a:bodyPr wrap="none" anchor="ctr"/>
            <a:lstStyle/>
            <a:p>
              <a:endParaRPr lang="en-US" sz="1400" b="1"/>
            </a:p>
          </p:txBody>
        </p:sp>
        <p:sp>
          <p:nvSpPr>
            <p:cNvPr id="25682" name="Rectangle 76"/>
            <p:cNvSpPr>
              <a:spLocks noChangeArrowheads="1"/>
            </p:cNvSpPr>
            <p:nvPr/>
          </p:nvSpPr>
          <p:spPr bwMode="auto">
            <a:xfrm>
              <a:off x="2208" y="1637"/>
              <a:ext cx="383" cy="171"/>
            </a:xfrm>
            <a:prstGeom prst="rect">
              <a:avLst/>
            </a:prstGeom>
            <a:noFill/>
            <a:ln w="9525">
              <a:noFill/>
              <a:round/>
              <a:headEnd/>
              <a:tailEnd/>
            </a:ln>
          </p:spPr>
          <p:txBody>
            <a:bodyPr wrap="none" anchor="ctr"/>
            <a:lstStyle/>
            <a:p>
              <a:endParaRPr lang="en-US" sz="1400" b="1"/>
            </a:p>
          </p:txBody>
        </p:sp>
        <p:sp>
          <p:nvSpPr>
            <p:cNvPr id="25683" name="Rectangle 77"/>
            <p:cNvSpPr>
              <a:spLocks noChangeArrowheads="1"/>
            </p:cNvSpPr>
            <p:nvPr/>
          </p:nvSpPr>
          <p:spPr bwMode="auto">
            <a:xfrm>
              <a:off x="1680" y="1637"/>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7</a:t>
              </a:r>
            </a:p>
          </p:txBody>
        </p:sp>
        <p:sp>
          <p:nvSpPr>
            <p:cNvPr id="25684" name="Rectangle 78"/>
            <p:cNvSpPr>
              <a:spLocks noChangeArrowheads="1"/>
            </p:cNvSpPr>
            <p:nvPr/>
          </p:nvSpPr>
          <p:spPr bwMode="auto">
            <a:xfrm>
              <a:off x="659" y="1637"/>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Analyze Inc Two</a:t>
              </a:r>
            </a:p>
          </p:txBody>
        </p:sp>
        <p:sp>
          <p:nvSpPr>
            <p:cNvPr id="25685" name="Rectangle 79"/>
            <p:cNvSpPr>
              <a:spLocks noChangeArrowheads="1"/>
            </p:cNvSpPr>
            <p:nvPr/>
          </p:nvSpPr>
          <p:spPr bwMode="auto">
            <a:xfrm>
              <a:off x="240" y="1637"/>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G</a:t>
              </a:r>
            </a:p>
          </p:txBody>
        </p:sp>
        <p:sp>
          <p:nvSpPr>
            <p:cNvPr id="25686" name="Rectangle 80"/>
            <p:cNvSpPr>
              <a:spLocks noChangeArrowheads="1"/>
            </p:cNvSpPr>
            <p:nvPr/>
          </p:nvSpPr>
          <p:spPr bwMode="auto">
            <a:xfrm>
              <a:off x="2976" y="2497"/>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F, K</a:t>
              </a:r>
            </a:p>
          </p:txBody>
        </p:sp>
        <p:sp>
          <p:nvSpPr>
            <p:cNvPr id="25687" name="Rectangle 81"/>
            <p:cNvSpPr>
              <a:spLocks noChangeArrowheads="1"/>
            </p:cNvSpPr>
            <p:nvPr/>
          </p:nvSpPr>
          <p:spPr bwMode="auto">
            <a:xfrm>
              <a:off x="2976" y="1981"/>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H</a:t>
              </a:r>
            </a:p>
          </p:txBody>
        </p:sp>
        <p:sp>
          <p:nvSpPr>
            <p:cNvPr id="25688" name="Rectangle 82"/>
            <p:cNvSpPr>
              <a:spLocks noChangeArrowheads="1"/>
            </p:cNvSpPr>
            <p:nvPr/>
          </p:nvSpPr>
          <p:spPr bwMode="auto">
            <a:xfrm>
              <a:off x="2976" y="1809"/>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G</a:t>
              </a:r>
            </a:p>
          </p:txBody>
        </p:sp>
        <p:sp>
          <p:nvSpPr>
            <p:cNvPr id="25689" name="Rectangle 83"/>
            <p:cNvSpPr>
              <a:spLocks noChangeArrowheads="1"/>
            </p:cNvSpPr>
            <p:nvPr/>
          </p:nvSpPr>
          <p:spPr bwMode="auto">
            <a:xfrm>
              <a:off x="2976" y="1293"/>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D</a:t>
              </a:r>
            </a:p>
          </p:txBody>
        </p:sp>
        <p:sp>
          <p:nvSpPr>
            <p:cNvPr id="25690" name="Rectangle 84"/>
            <p:cNvSpPr>
              <a:spLocks noChangeArrowheads="1"/>
            </p:cNvSpPr>
            <p:nvPr/>
          </p:nvSpPr>
          <p:spPr bwMode="auto">
            <a:xfrm>
              <a:off x="2976" y="1121"/>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C</a:t>
              </a:r>
            </a:p>
          </p:txBody>
        </p:sp>
        <p:sp>
          <p:nvSpPr>
            <p:cNvPr id="25691" name="Rectangle 85"/>
            <p:cNvSpPr>
              <a:spLocks noChangeArrowheads="1"/>
            </p:cNvSpPr>
            <p:nvPr/>
          </p:nvSpPr>
          <p:spPr bwMode="auto">
            <a:xfrm>
              <a:off x="2976" y="949"/>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B</a:t>
              </a:r>
            </a:p>
          </p:txBody>
        </p:sp>
        <p:sp>
          <p:nvSpPr>
            <p:cNvPr id="25692" name="Rectangle 86"/>
            <p:cNvSpPr>
              <a:spLocks noChangeArrowheads="1"/>
            </p:cNvSpPr>
            <p:nvPr/>
          </p:nvSpPr>
          <p:spPr bwMode="auto">
            <a:xfrm>
              <a:off x="2976" y="777"/>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A</a:t>
              </a:r>
            </a:p>
          </p:txBody>
        </p:sp>
        <p:sp>
          <p:nvSpPr>
            <p:cNvPr id="25693" name="Rectangle 87"/>
            <p:cNvSpPr>
              <a:spLocks noChangeArrowheads="1"/>
            </p:cNvSpPr>
            <p:nvPr/>
          </p:nvSpPr>
          <p:spPr bwMode="auto">
            <a:xfrm>
              <a:off x="2976" y="605"/>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None</a:t>
              </a:r>
            </a:p>
          </p:txBody>
        </p:sp>
        <p:sp>
          <p:nvSpPr>
            <p:cNvPr id="25694" name="Rectangle 88"/>
            <p:cNvSpPr>
              <a:spLocks noChangeArrowheads="1"/>
            </p:cNvSpPr>
            <p:nvPr/>
          </p:nvSpPr>
          <p:spPr bwMode="auto">
            <a:xfrm>
              <a:off x="2976" y="433"/>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Pred.</a:t>
              </a:r>
            </a:p>
          </p:txBody>
        </p:sp>
        <p:sp>
          <p:nvSpPr>
            <p:cNvPr id="25695" name="Rectangle 89"/>
            <p:cNvSpPr>
              <a:spLocks noChangeArrowheads="1"/>
            </p:cNvSpPr>
            <p:nvPr/>
          </p:nvSpPr>
          <p:spPr bwMode="auto">
            <a:xfrm>
              <a:off x="3360" y="2497"/>
              <a:ext cx="239" cy="171"/>
            </a:xfrm>
            <a:prstGeom prst="rect">
              <a:avLst/>
            </a:prstGeom>
            <a:noFill/>
            <a:ln w="9525">
              <a:noFill/>
              <a:round/>
              <a:headEnd/>
              <a:tailEnd/>
            </a:ln>
          </p:spPr>
          <p:txBody>
            <a:bodyPr wrap="none" anchor="ctr"/>
            <a:lstStyle/>
            <a:p>
              <a:endParaRPr lang="en-US" sz="1400" b="1"/>
            </a:p>
          </p:txBody>
        </p:sp>
        <p:sp>
          <p:nvSpPr>
            <p:cNvPr id="25696" name="Rectangle 90"/>
            <p:cNvSpPr>
              <a:spLocks noChangeArrowheads="1"/>
            </p:cNvSpPr>
            <p:nvPr/>
          </p:nvSpPr>
          <p:spPr bwMode="auto">
            <a:xfrm>
              <a:off x="3360" y="1981"/>
              <a:ext cx="239" cy="171"/>
            </a:xfrm>
            <a:prstGeom prst="rect">
              <a:avLst/>
            </a:prstGeom>
            <a:noFill/>
            <a:ln w="9525">
              <a:noFill/>
              <a:round/>
              <a:headEnd/>
              <a:tailEnd/>
            </a:ln>
          </p:spPr>
          <p:txBody>
            <a:bodyPr wrap="none" anchor="ctr"/>
            <a:lstStyle/>
            <a:p>
              <a:endParaRPr lang="en-US" sz="1400" b="1"/>
            </a:p>
          </p:txBody>
        </p:sp>
        <p:sp>
          <p:nvSpPr>
            <p:cNvPr id="25697" name="Rectangle 91"/>
            <p:cNvSpPr>
              <a:spLocks noChangeArrowheads="1"/>
            </p:cNvSpPr>
            <p:nvPr/>
          </p:nvSpPr>
          <p:spPr bwMode="auto">
            <a:xfrm>
              <a:off x="3360" y="1809"/>
              <a:ext cx="239" cy="171"/>
            </a:xfrm>
            <a:prstGeom prst="rect">
              <a:avLst/>
            </a:prstGeom>
            <a:noFill/>
            <a:ln w="9525">
              <a:noFill/>
              <a:round/>
              <a:headEnd/>
              <a:tailEnd/>
            </a:ln>
          </p:spPr>
          <p:txBody>
            <a:bodyPr wrap="none" anchor="ctr"/>
            <a:lstStyle/>
            <a:p>
              <a:endParaRPr lang="en-US" sz="1400" b="1"/>
            </a:p>
          </p:txBody>
        </p:sp>
        <p:sp>
          <p:nvSpPr>
            <p:cNvPr id="25698" name="Rectangle 92"/>
            <p:cNvSpPr>
              <a:spLocks noChangeArrowheads="1"/>
            </p:cNvSpPr>
            <p:nvPr/>
          </p:nvSpPr>
          <p:spPr bwMode="auto">
            <a:xfrm>
              <a:off x="3360" y="1293"/>
              <a:ext cx="239" cy="171"/>
            </a:xfrm>
            <a:prstGeom prst="rect">
              <a:avLst/>
            </a:prstGeom>
            <a:noFill/>
            <a:ln w="9525">
              <a:noFill/>
              <a:round/>
              <a:headEnd/>
              <a:tailEnd/>
            </a:ln>
          </p:spPr>
          <p:txBody>
            <a:bodyPr wrap="none" anchor="ctr"/>
            <a:lstStyle/>
            <a:p>
              <a:endParaRPr lang="en-US" sz="1400" b="1"/>
            </a:p>
          </p:txBody>
        </p:sp>
        <p:sp>
          <p:nvSpPr>
            <p:cNvPr id="25699" name="Rectangle 93"/>
            <p:cNvSpPr>
              <a:spLocks noChangeArrowheads="1"/>
            </p:cNvSpPr>
            <p:nvPr/>
          </p:nvSpPr>
          <p:spPr bwMode="auto">
            <a:xfrm>
              <a:off x="3360" y="1121"/>
              <a:ext cx="239" cy="171"/>
            </a:xfrm>
            <a:prstGeom prst="rect">
              <a:avLst/>
            </a:prstGeom>
            <a:noFill/>
            <a:ln w="9525">
              <a:noFill/>
              <a:round/>
              <a:headEnd/>
              <a:tailEnd/>
            </a:ln>
          </p:spPr>
          <p:txBody>
            <a:bodyPr wrap="none" anchor="ctr"/>
            <a:lstStyle/>
            <a:p>
              <a:endParaRPr lang="en-US" sz="1400" b="1"/>
            </a:p>
          </p:txBody>
        </p:sp>
        <p:sp>
          <p:nvSpPr>
            <p:cNvPr id="25700" name="Rectangle 94"/>
            <p:cNvSpPr>
              <a:spLocks noChangeArrowheads="1"/>
            </p:cNvSpPr>
            <p:nvPr/>
          </p:nvSpPr>
          <p:spPr bwMode="auto">
            <a:xfrm>
              <a:off x="3360" y="949"/>
              <a:ext cx="239" cy="171"/>
            </a:xfrm>
            <a:prstGeom prst="rect">
              <a:avLst/>
            </a:prstGeom>
            <a:noFill/>
            <a:ln w="9525">
              <a:noFill/>
              <a:round/>
              <a:headEnd/>
              <a:tailEnd/>
            </a:ln>
          </p:spPr>
          <p:txBody>
            <a:bodyPr wrap="none" anchor="ctr"/>
            <a:lstStyle/>
            <a:p>
              <a:endParaRPr lang="en-US" sz="1400" b="1"/>
            </a:p>
          </p:txBody>
        </p:sp>
        <p:sp>
          <p:nvSpPr>
            <p:cNvPr id="25701" name="Rectangle 95"/>
            <p:cNvSpPr>
              <a:spLocks noChangeArrowheads="1"/>
            </p:cNvSpPr>
            <p:nvPr/>
          </p:nvSpPr>
          <p:spPr bwMode="auto">
            <a:xfrm>
              <a:off x="3360" y="777"/>
              <a:ext cx="239" cy="171"/>
            </a:xfrm>
            <a:prstGeom prst="rect">
              <a:avLst/>
            </a:prstGeom>
            <a:noFill/>
            <a:ln w="9525">
              <a:noFill/>
              <a:round/>
              <a:headEnd/>
              <a:tailEnd/>
            </a:ln>
          </p:spPr>
          <p:txBody>
            <a:bodyPr wrap="none" anchor="ctr"/>
            <a:lstStyle/>
            <a:p>
              <a:endParaRPr lang="en-US" sz="1400" b="1"/>
            </a:p>
          </p:txBody>
        </p:sp>
        <p:sp>
          <p:nvSpPr>
            <p:cNvPr id="25702" name="Rectangle 96"/>
            <p:cNvSpPr>
              <a:spLocks noChangeArrowheads="1"/>
            </p:cNvSpPr>
            <p:nvPr/>
          </p:nvSpPr>
          <p:spPr bwMode="auto">
            <a:xfrm>
              <a:off x="3360" y="605"/>
              <a:ext cx="239" cy="171"/>
            </a:xfrm>
            <a:prstGeom prst="rect">
              <a:avLst/>
            </a:prstGeom>
            <a:noFill/>
            <a:ln w="9525">
              <a:noFill/>
              <a:round/>
              <a:headEnd/>
              <a:tailEnd/>
            </a:ln>
          </p:spPr>
          <p:txBody>
            <a:bodyPr wrap="none" anchor="ctr"/>
            <a:lstStyle/>
            <a:p>
              <a:endParaRPr lang="en-US" sz="1400" b="1"/>
            </a:p>
          </p:txBody>
        </p:sp>
        <p:sp>
          <p:nvSpPr>
            <p:cNvPr id="25703" name="Rectangle 97"/>
            <p:cNvSpPr>
              <a:spLocks noChangeArrowheads="1"/>
            </p:cNvSpPr>
            <p:nvPr/>
          </p:nvSpPr>
          <p:spPr bwMode="auto">
            <a:xfrm>
              <a:off x="3360" y="433"/>
              <a:ext cx="239" cy="171"/>
            </a:xfrm>
            <a:prstGeom prst="rect">
              <a:avLst/>
            </a:prstGeom>
            <a:noFill/>
            <a:ln w="9525">
              <a:noFill/>
              <a:round/>
              <a:headEnd/>
              <a:tailEnd/>
            </a:ln>
          </p:spPr>
          <p:txBody>
            <a:bodyPr wrap="none" anchor="ctr"/>
            <a:lstStyle/>
            <a:p>
              <a:endParaRPr lang="en-US" sz="1400" b="1"/>
            </a:p>
          </p:txBody>
        </p:sp>
        <p:sp>
          <p:nvSpPr>
            <p:cNvPr id="25704" name="Rectangle 98"/>
            <p:cNvSpPr>
              <a:spLocks noChangeArrowheads="1"/>
            </p:cNvSpPr>
            <p:nvPr/>
          </p:nvSpPr>
          <p:spPr bwMode="auto">
            <a:xfrm>
              <a:off x="3600" y="2497"/>
              <a:ext cx="239" cy="171"/>
            </a:xfrm>
            <a:prstGeom prst="rect">
              <a:avLst/>
            </a:prstGeom>
            <a:noFill/>
            <a:ln w="9525">
              <a:noFill/>
              <a:round/>
              <a:headEnd/>
              <a:tailEnd/>
            </a:ln>
          </p:spPr>
          <p:txBody>
            <a:bodyPr wrap="none" anchor="ctr"/>
            <a:lstStyle/>
            <a:p>
              <a:endParaRPr lang="en-US" sz="1400" b="1"/>
            </a:p>
          </p:txBody>
        </p:sp>
        <p:sp>
          <p:nvSpPr>
            <p:cNvPr id="25705" name="Rectangle 99"/>
            <p:cNvSpPr>
              <a:spLocks noChangeArrowheads="1"/>
            </p:cNvSpPr>
            <p:nvPr/>
          </p:nvSpPr>
          <p:spPr bwMode="auto">
            <a:xfrm>
              <a:off x="3600" y="1981"/>
              <a:ext cx="239" cy="171"/>
            </a:xfrm>
            <a:prstGeom prst="rect">
              <a:avLst/>
            </a:prstGeom>
            <a:noFill/>
            <a:ln w="9525">
              <a:noFill/>
              <a:round/>
              <a:headEnd/>
              <a:tailEnd/>
            </a:ln>
          </p:spPr>
          <p:txBody>
            <a:bodyPr wrap="none" anchor="ctr"/>
            <a:lstStyle/>
            <a:p>
              <a:endParaRPr lang="en-US" sz="1400" b="1"/>
            </a:p>
          </p:txBody>
        </p:sp>
        <p:sp>
          <p:nvSpPr>
            <p:cNvPr id="25706" name="Rectangle 100"/>
            <p:cNvSpPr>
              <a:spLocks noChangeArrowheads="1"/>
            </p:cNvSpPr>
            <p:nvPr/>
          </p:nvSpPr>
          <p:spPr bwMode="auto">
            <a:xfrm>
              <a:off x="3600" y="1809"/>
              <a:ext cx="239" cy="171"/>
            </a:xfrm>
            <a:prstGeom prst="rect">
              <a:avLst/>
            </a:prstGeom>
            <a:noFill/>
            <a:ln w="9525">
              <a:noFill/>
              <a:round/>
              <a:headEnd/>
              <a:tailEnd/>
            </a:ln>
          </p:spPr>
          <p:txBody>
            <a:bodyPr wrap="none" anchor="ctr"/>
            <a:lstStyle/>
            <a:p>
              <a:endParaRPr lang="en-US" sz="1400" b="1"/>
            </a:p>
          </p:txBody>
        </p:sp>
        <p:sp>
          <p:nvSpPr>
            <p:cNvPr id="25707" name="Rectangle 101"/>
            <p:cNvSpPr>
              <a:spLocks noChangeArrowheads="1"/>
            </p:cNvSpPr>
            <p:nvPr/>
          </p:nvSpPr>
          <p:spPr bwMode="auto">
            <a:xfrm>
              <a:off x="3600" y="1293"/>
              <a:ext cx="239" cy="171"/>
            </a:xfrm>
            <a:prstGeom prst="rect">
              <a:avLst/>
            </a:prstGeom>
            <a:noFill/>
            <a:ln w="9525">
              <a:noFill/>
              <a:round/>
              <a:headEnd/>
              <a:tailEnd/>
            </a:ln>
          </p:spPr>
          <p:txBody>
            <a:bodyPr wrap="none" anchor="ctr"/>
            <a:lstStyle/>
            <a:p>
              <a:endParaRPr lang="en-US" sz="1400" b="1"/>
            </a:p>
          </p:txBody>
        </p:sp>
        <p:sp>
          <p:nvSpPr>
            <p:cNvPr id="25708" name="Rectangle 102"/>
            <p:cNvSpPr>
              <a:spLocks noChangeArrowheads="1"/>
            </p:cNvSpPr>
            <p:nvPr/>
          </p:nvSpPr>
          <p:spPr bwMode="auto">
            <a:xfrm>
              <a:off x="3600" y="1121"/>
              <a:ext cx="239" cy="171"/>
            </a:xfrm>
            <a:prstGeom prst="rect">
              <a:avLst/>
            </a:prstGeom>
            <a:noFill/>
            <a:ln w="9525">
              <a:noFill/>
              <a:round/>
              <a:headEnd/>
              <a:tailEnd/>
            </a:ln>
          </p:spPr>
          <p:txBody>
            <a:bodyPr wrap="none" anchor="ctr"/>
            <a:lstStyle/>
            <a:p>
              <a:endParaRPr lang="en-US" sz="1400" b="1"/>
            </a:p>
          </p:txBody>
        </p:sp>
        <p:sp>
          <p:nvSpPr>
            <p:cNvPr id="25709" name="Rectangle 103"/>
            <p:cNvSpPr>
              <a:spLocks noChangeArrowheads="1"/>
            </p:cNvSpPr>
            <p:nvPr/>
          </p:nvSpPr>
          <p:spPr bwMode="auto">
            <a:xfrm>
              <a:off x="3600" y="949"/>
              <a:ext cx="239" cy="171"/>
            </a:xfrm>
            <a:prstGeom prst="rect">
              <a:avLst/>
            </a:prstGeom>
            <a:noFill/>
            <a:ln w="9525">
              <a:noFill/>
              <a:round/>
              <a:headEnd/>
              <a:tailEnd/>
            </a:ln>
          </p:spPr>
          <p:txBody>
            <a:bodyPr wrap="none" anchor="ctr"/>
            <a:lstStyle/>
            <a:p>
              <a:endParaRPr lang="en-US" sz="1400" b="1"/>
            </a:p>
          </p:txBody>
        </p:sp>
        <p:sp>
          <p:nvSpPr>
            <p:cNvPr id="25710" name="Rectangle 104"/>
            <p:cNvSpPr>
              <a:spLocks noChangeArrowheads="1"/>
            </p:cNvSpPr>
            <p:nvPr/>
          </p:nvSpPr>
          <p:spPr bwMode="auto">
            <a:xfrm>
              <a:off x="3600" y="777"/>
              <a:ext cx="239" cy="171"/>
            </a:xfrm>
            <a:prstGeom prst="rect">
              <a:avLst/>
            </a:prstGeom>
            <a:noFill/>
            <a:ln w="9525">
              <a:noFill/>
              <a:round/>
              <a:headEnd/>
              <a:tailEnd/>
            </a:ln>
          </p:spPr>
          <p:txBody>
            <a:bodyPr wrap="none" anchor="ctr"/>
            <a:lstStyle/>
            <a:p>
              <a:endParaRPr lang="en-US" sz="1400" b="1"/>
            </a:p>
          </p:txBody>
        </p:sp>
        <p:sp>
          <p:nvSpPr>
            <p:cNvPr id="25711" name="Rectangle 105"/>
            <p:cNvSpPr>
              <a:spLocks noChangeArrowheads="1"/>
            </p:cNvSpPr>
            <p:nvPr/>
          </p:nvSpPr>
          <p:spPr bwMode="auto">
            <a:xfrm>
              <a:off x="3600" y="605"/>
              <a:ext cx="239" cy="171"/>
            </a:xfrm>
            <a:prstGeom prst="rect">
              <a:avLst/>
            </a:prstGeom>
            <a:noFill/>
            <a:ln w="9525">
              <a:noFill/>
              <a:round/>
              <a:headEnd/>
              <a:tailEnd/>
            </a:ln>
          </p:spPr>
          <p:txBody>
            <a:bodyPr wrap="none" anchor="ctr"/>
            <a:lstStyle/>
            <a:p>
              <a:endParaRPr lang="en-US" sz="1400" b="1"/>
            </a:p>
          </p:txBody>
        </p:sp>
        <p:sp>
          <p:nvSpPr>
            <p:cNvPr id="25712" name="Rectangle 106"/>
            <p:cNvSpPr>
              <a:spLocks noChangeArrowheads="1"/>
            </p:cNvSpPr>
            <p:nvPr/>
          </p:nvSpPr>
          <p:spPr bwMode="auto">
            <a:xfrm>
              <a:off x="3600" y="433"/>
              <a:ext cx="239" cy="171"/>
            </a:xfrm>
            <a:prstGeom prst="rect">
              <a:avLst/>
            </a:prstGeom>
            <a:noFill/>
            <a:ln w="9525">
              <a:noFill/>
              <a:round/>
              <a:headEnd/>
              <a:tailEnd/>
            </a:ln>
          </p:spPr>
          <p:txBody>
            <a:bodyPr wrap="none" anchor="ctr"/>
            <a:lstStyle/>
            <a:p>
              <a:endParaRPr lang="en-US" sz="1400" b="1"/>
            </a:p>
          </p:txBody>
        </p:sp>
        <p:sp>
          <p:nvSpPr>
            <p:cNvPr id="25713" name="Rectangle 107"/>
            <p:cNvSpPr>
              <a:spLocks noChangeArrowheads="1"/>
            </p:cNvSpPr>
            <p:nvPr/>
          </p:nvSpPr>
          <p:spPr bwMode="auto">
            <a:xfrm>
              <a:off x="4560" y="2497"/>
              <a:ext cx="239" cy="171"/>
            </a:xfrm>
            <a:prstGeom prst="rect">
              <a:avLst/>
            </a:prstGeom>
            <a:noFill/>
            <a:ln w="9525">
              <a:noFill/>
              <a:round/>
              <a:headEnd/>
              <a:tailEnd/>
            </a:ln>
          </p:spPr>
          <p:txBody>
            <a:bodyPr wrap="none" anchor="ctr"/>
            <a:lstStyle/>
            <a:p>
              <a:endParaRPr lang="en-US" sz="1400" b="1"/>
            </a:p>
          </p:txBody>
        </p:sp>
        <p:sp>
          <p:nvSpPr>
            <p:cNvPr id="25714" name="Rectangle 108"/>
            <p:cNvSpPr>
              <a:spLocks noChangeArrowheads="1"/>
            </p:cNvSpPr>
            <p:nvPr/>
          </p:nvSpPr>
          <p:spPr bwMode="auto">
            <a:xfrm>
              <a:off x="4560" y="1981"/>
              <a:ext cx="239" cy="171"/>
            </a:xfrm>
            <a:prstGeom prst="rect">
              <a:avLst/>
            </a:prstGeom>
            <a:noFill/>
            <a:ln w="9525">
              <a:noFill/>
              <a:round/>
              <a:headEnd/>
              <a:tailEnd/>
            </a:ln>
          </p:spPr>
          <p:txBody>
            <a:bodyPr wrap="none" anchor="ctr"/>
            <a:lstStyle/>
            <a:p>
              <a:endParaRPr lang="en-US" sz="1400" b="1"/>
            </a:p>
          </p:txBody>
        </p:sp>
        <p:sp>
          <p:nvSpPr>
            <p:cNvPr id="25715" name="Rectangle 109"/>
            <p:cNvSpPr>
              <a:spLocks noChangeArrowheads="1"/>
            </p:cNvSpPr>
            <p:nvPr/>
          </p:nvSpPr>
          <p:spPr bwMode="auto">
            <a:xfrm>
              <a:off x="4560" y="1809"/>
              <a:ext cx="239" cy="171"/>
            </a:xfrm>
            <a:prstGeom prst="rect">
              <a:avLst/>
            </a:prstGeom>
            <a:noFill/>
            <a:ln w="9525">
              <a:noFill/>
              <a:round/>
              <a:headEnd/>
              <a:tailEnd/>
            </a:ln>
          </p:spPr>
          <p:txBody>
            <a:bodyPr wrap="none" anchor="ctr"/>
            <a:lstStyle/>
            <a:p>
              <a:endParaRPr lang="en-US" sz="1400" b="1"/>
            </a:p>
          </p:txBody>
        </p:sp>
        <p:sp>
          <p:nvSpPr>
            <p:cNvPr id="25716" name="Rectangle 110"/>
            <p:cNvSpPr>
              <a:spLocks noChangeArrowheads="1"/>
            </p:cNvSpPr>
            <p:nvPr/>
          </p:nvSpPr>
          <p:spPr bwMode="auto">
            <a:xfrm>
              <a:off x="4560" y="1293"/>
              <a:ext cx="239" cy="171"/>
            </a:xfrm>
            <a:prstGeom prst="rect">
              <a:avLst/>
            </a:prstGeom>
            <a:noFill/>
            <a:ln w="9525">
              <a:noFill/>
              <a:round/>
              <a:headEnd/>
              <a:tailEnd/>
            </a:ln>
          </p:spPr>
          <p:txBody>
            <a:bodyPr wrap="none" anchor="ctr"/>
            <a:lstStyle/>
            <a:p>
              <a:endParaRPr lang="en-US" sz="1400" b="1"/>
            </a:p>
          </p:txBody>
        </p:sp>
        <p:sp>
          <p:nvSpPr>
            <p:cNvPr id="25717" name="Rectangle 111"/>
            <p:cNvSpPr>
              <a:spLocks noChangeArrowheads="1"/>
            </p:cNvSpPr>
            <p:nvPr/>
          </p:nvSpPr>
          <p:spPr bwMode="auto">
            <a:xfrm>
              <a:off x="4560" y="1121"/>
              <a:ext cx="239" cy="171"/>
            </a:xfrm>
            <a:prstGeom prst="rect">
              <a:avLst/>
            </a:prstGeom>
            <a:noFill/>
            <a:ln w="9525">
              <a:noFill/>
              <a:round/>
              <a:headEnd/>
              <a:tailEnd/>
            </a:ln>
          </p:spPr>
          <p:txBody>
            <a:bodyPr wrap="none" anchor="ctr"/>
            <a:lstStyle/>
            <a:p>
              <a:endParaRPr lang="en-US" sz="1400" b="1"/>
            </a:p>
          </p:txBody>
        </p:sp>
        <p:sp>
          <p:nvSpPr>
            <p:cNvPr id="25718" name="Rectangle 112"/>
            <p:cNvSpPr>
              <a:spLocks noChangeArrowheads="1"/>
            </p:cNvSpPr>
            <p:nvPr/>
          </p:nvSpPr>
          <p:spPr bwMode="auto">
            <a:xfrm>
              <a:off x="4560" y="949"/>
              <a:ext cx="239" cy="171"/>
            </a:xfrm>
            <a:prstGeom prst="rect">
              <a:avLst/>
            </a:prstGeom>
            <a:noFill/>
            <a:ln w="9525">
              <a:noFill/>
              <a:round/>
              <a:headEnd/>
              <a:tailEnd/>
            </a:ln>
          </p:spPr>
          <p:txBody>
            <a:bodyPr wrap="none" anchor="ctr"/>
            <a:lstStyle/>
            <a:p>
              <a:endParaRPr lang="en-US" sz="1400" b="1"/>
            </a:p>
          </p:txBody>
        </p:sp>
        <p:sp>
          <p:nvSpPr>
            <p:cNvPr id="25719" name="Rectangle 113"/>
            <p:cNvSpPr>
              <a:spLocks noChangeArrowheads="1"/>
            </p:cNvSpPr>
            <p:nvPr/>
          </p:nvSpPr>
          <p:spPr bwMode="auto">
            <a:xfrm>
              <a:off x="4560" y="777"/>
              <a:ext cx="239" cy="171"/>
            </a:xfrm>
            <a:prstGeom prst="rect">
              <a:avLst/>
            </a:prstGeom>
            <a:noFill/>
            <a:ln w="9525">
              <a:noFill/>
              <a:round/>
              <a:headEnd/>
              <a:tailEnd/>
            </a:ln>
          </p:spPr>
          <p:txBody>
            <a:bodyPr wrap="none" anchor="ctr"/>
            <a:lstStyle/>
            <a:p>
              <a:endParaRPr lang="en-US" sz="1400" b="1"/>
            </a:p>
          </p:txBody>
        </p:sp>
        <p:sp>
          <p:nvSpPr>
            <p:cNvPr id="25720" name="Rectangle 114"/>
            <p:cNvSpPr>
              <a:spLocks noChangeArrowheads="1"/>
            </p:cNvSpPr>
            <p:nvPr/>
          </p:nvSpPr>
          <p:spPr bwMode="auto">
            <a:xfrm>
              <a:off x="4560" y="605"/>
              <a:ext cx="239" cy="171"/>
            </a:xfrm>
            <a:prstGeom prst="rect">
              <a:avLst/>
            </a:prstGeom>
            <a:noFill/>
            <a:ln w="9525">
              <a:noFill/>
              <a:round/>
              <a:headEnd/>
              <a:tailEnd/>
            </a:ln>
          </p:spPr>
          <p:txBody>
            <a:bodyPr wrap="none" anchor="ctr"/>
            <a:lstStyle/>
            <a:p>
              <a:endParaRPr lang="en-US" sz="1400" b="1"/>
            </a:p>
          </p:txBody>
        </p:sp>
        <p:sp>
          <p:nvSpPr>
            <p:cNvPr id="25721" name="Rectangle 115"/>
            <p:cNvSpPr>
              <a:spLocks noChangeArrowheads="1"/>
            </p:cNvSpPr>
            <p:nvPr/>
          </p:nvSpPr>
          <p:spPr bwMode="auto">
            <a:xfrm>
              <a:off x="4560" y="433"/>
              <a:ext cx="239" cy="171"/>
            </a:xfrm>
            <a:prstGeom prst="rect">
              <a:avLst/>
            </a:prstGeom>
            <a:noFill/>
            <a:ln w="9525">
              <a:noFill/>
              <a:round/>
              <a:headEnd/>
              <a:tailEnd/>
            </a:ln>
          </p:spPr>
          <p:txBody>
            <a:bodyPr wrap="none" anchor="ctr"/>
            <a:lstStyle/>
            <a:p>
              <a:endParaRPr lang="en-US" sz="1400" b="1"/>
            </a:p>
          </p:txBody>
        </p:sp>
        <p:sp>
          <p:nvSpPr>
            <p:cNvPr id="25722" name="Rectangle 116"/>
            <p:cNvSpPr>
              <a:spLocks noChangeArrowheads="1"/>
            </p:cNvSpPr>
            <p:nvPr/>
          </p:nvSpPr>
          <p:spPr bwMode="auto">
            <a:xfrm>
              <a:off x="5280" y="2497"/>
              <a:ext cx="239" cy="171"/>
            </a:xfrm>
            <a:prstGeom prst="rect">
              <a:avLst/>
            </a:prstGeom>
            <a:noFill/>
            <a:ln w="9525">
              <a:noFill/>
              <a:round/>
              <a:headEnd/>
              <a:tailEnd/>
            </a:ln>
          </p:spPr>
          <p:txBody>
            <a:bodyPr wrap="none" anchor="ctr"/>
            <a:lstStyle/>
            <a:p>
              <a:endParaRPr lang="en-US" sz="1400" b="1"/>
            </a:p>
          </p:txBody>
        </p:sp>
        <p:sp>
          <p:nvSpPr>
            <p:cNvPr id="25723" name="Rectangle 117"/>
            <p:cNvSpPr>
              <a:spLocks noChangeArrowheads="1"/>
            </p:cNvSpPr>
            <p:nvPr/>
          </p:nvSpPr>
          <p:spPr bwMode="auto">
            <a:xfrm>
              <a:off x="4320" y="2497"/>
              <a:ext cx="239" cy="171"/>
            </a:xfrm>
            <a:prstGeom prst="rect">
              <a:avLst/>
            </a:prstGeom>
            <a:noFill/>
            <a:ln w="9525">
              <a:noFill/>
              <a:round/>
              <a:headEnd/>
              <a:tailEnd/>
            </a:ln>
          </p:spPr>
          <p:txBody>
            <a:bodyPr wrap="none" anchor="ctr"/>
            <a:lstStyle/>
            <a:p>
              <a:endParaRPr lang="en-US" sz="1400" b="1"/>
            </a:p>
          </p:txBody>
        </p:sp>
        <p:sp>
          <p:nvSpPr>
            <p:cNvPr id="25724" name="Rectangle 118"/>
            <p:cNvSpPr>
              <a:spLocks noChangeArrowheads="1"/>
            </p:cNvSpPr>
            <p:nvPr/>
          </p:nvSpPr>
          <p:spPr bwMode="auto">
            <a:xfrm>
              <a:off x="4080" y="2497"/>
              <a:ext cx="239" cy="171"/>
            </a:xfrm>
            <a:prstGeom prst="rect">
              <a:avLst/>
            </a:prstGeom>
            <a:noFill/>
            <a:ln w="9525">
              <a:noFill/>
              <a:round/>
              <a:headEnd/>
              <a:tailEnd/>
            </a:ln>
          </p:spPr>
          <p:txBody>
            <a:bodyPr wrap="none" anchor="ctr"/>
            <a:lstStyle/>
            <a:p>
              <a:endParaRPr lang="en-US" sz="1400" b="1"/>
            </a:p>
          </p:txBody>
        </p:sp>
        <p:sp>
          <p:nvSpPr>
            <p:cNvPr id="25725" name="Rectangle 119"/>
            <p:cNvSpPr>
              <a:spLocks noChangeArrowheads="1"/>
            </p:cNvSpPr>
            <p:nvPr/>
          </p:nvSpPr>
          <p:spPr bwMode="auto">
            <a:xfrm>
              <a:off x="3840" y="2497"/>
              <a:ext cx="239" cy="171"/>
            </a:xfrm>
            <a:prstGeom prst="rect">
              <a:avLst/>
            </a:prstGeom>
            <a:noFill/>
            <a:ln w="9525">
              <a:noFill/>
              <a:round/>
              <a:headEnd/>
              <a:tailEnd/>
            </a:ln>
          </p:spPr>
          <p:txBody>
            <a:bodyPr wrap="none" anchor="ctr"/>
            <a:lstStyle/>
            <a:p>
              <a:endParaRPr lang="en-US" sz="1400" b="1"/>
            </a:p>
          </p:txBody>
        </p:sp>
        <p:sp>
          <p:nvSpPr>
            <p:cNvPr id="25726" name="Rectangle 120"/>
            <p:cNvSpPr>
              <a:spLocks noChangeArrowheads="1"/>
            </p:cNvSpPr>
            <p:nvPr/>
          </p:nvSpPr>
          <p:spPr bwMode="auto">
            <a:xfrm>
              <a:off x="2592" y="2497"/>
              <a:ext cx="383" cy="171"/>
            </a:xfrm>
            <a:prstGeom prst="rect">
              <a:avLst/>
            </a:prstGeom>
            <a:noFill/>
            <a:ln w="9525">
              <a:noFill/>
              <a:round/>
              <a:headEnd/>
              <a:tailEnd/>
            </a:ln>
          </p:spPr>
          <p:txBody>
            <a:bodyPr wrap="none" anchor="ctr"/>
            <a:lstStyle/>
            <a:p>
              <a:endParaRPr lang="en-US" sz="1400" b="1"/>
            </a:p>
          </p:txBody>
        </p:sp>
        <p:sp>
          <p:nvSpPr>
            <p:cNvPr id="25727" name="Rectangle 121"/>
            <p:cNvSpPr>
              <a:spLocks noChangeArrowheads="1"/>
            </p:cNvSpPr>
            <p:nvPr/>
          </p:nvSpPr>
          <p:spPr bwMode="auto">
            <a:xfrm>
              <a:off x="2208" y="2497"/>
              <a:ext cx="383" cy="171"/>
            </a:xfrm>
            <a:prstGeom prst="rect">
              <a:avLst/>
            </a:prstGeom>
            <a:noFill/>
            <a:ln w="9525">
              <a:noFill/>
              <a:round/>
              <a:headEnd/>
              <a:tailEnd/>
            </a:ln>
          </p:spPr>
          <p:txBody>
            <a:bodyPr wrap="none" anchor="ctr"/>
            <a:lstStyle/>
            <a:p>
              <a:endParaRPr lang="en-US" sz="1400" b="1"/>
            </a:p>
          </p:txBody>
        </p:sp>
        <p:sp>
          <p:nvSpPr>
            <p:cNvPr id="25728" name="Rectangle 122"/>
            <p:cNvSpPr>
              <a:spLocks noChangeArrowheads="1"/>
            </p:cNvSpPr>
            <p:nvPr/>
          </p:nvSpPr>
          <p:spPr bwMode="auto">
            <a:xfrm>
              <a:off x="1680" y="2497"/>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2</a:t>
              </a:r>
            </a:p>
          </p:txBody>
        </p:sp>
        <p:sp>
          <p:nvSpPr>
            <p:cNvPr id="25729" name="Rectangle 123"/>
            <p:cNvSpPr>
              <a:spLocks noChangeArrowheads="1"/>
            </p:cNvSpPr>
            <p:nvPr/>
          </p:nvSpPr>
          <p:spPr bwMode="auto">
            <a:xfrm>
              <a:off x="659" y="2497"/>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Close out project</a:t>
              </a:r>
            </a:p>
          </p:txBody>
        </p:sp>
        <p:sp>
          <p:nvSpPr>
            <p:cNvPr id="25730" name="Rectangle 124"/>
            <p:cNvSpPr>
              <a:spLocks noChangeArrowheads="1"/>
            </p:cNvSpPr>
            <p:nvPr/>
          </p:nvSpPr>
          <p:spPr bwMode="auto">
            <a:xfrm>
              <a:off x="240" y="2497"/>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L</a:t>
              </a:r>
            </a:p>
          </p:txBody>
        </p:sp>
        <p:sp>
          <p:nvSpPr>
            <p:cNvPr id="25731" name="Rectangle 125"/>
            <p:cNvSpPr>
              <a:spLocks noChangeArrowheads="1"/>
            </p:cNvSpPr>
            <p:nvPr/>
          </p:nvSpPr>
          <p:spPr bwMode="auto">
            <a:xfrm>
              <a:off x="5280" y="1981"/>
              <a:ext cx="239" cy="171"/>
            </a:xfrm>
            <a:prstGeom prst="rect">
              <a:avLst/>
            </a:prstGeom>
            <a:noFill/>
            <a:ln w="9525">
              <a:noFill/>
              <a:round/>
              <a:headEnd/>
              <a:tailEnd/>
            </a:ln>
          </p:spPr>
          <p:txBody>
            <a:bodyPr wrap="none" anchor="ctr"/>
            <a:lstStyle/>
            <a:p>
              <a:endParaRPr lang="en-US" sz="1400" b="1"/>
            </a:p>
          </p:txBody>
        </p:sp>
        <p:sp>
          <p:nvSpPr>
            <p:cNvPr id="25732" name="Rectangle 126"/>
            <p:cNvSpPr>
              <a:spLocks noChangeArrowheads="1"/>
            </p:cNvSpPr>
            <p:nvPr/>
          </p:nvSpPr>
          <p:spPr bwMode="auto">
            <a:xfrm>
              <a:off x="4320" y="1981"/>
              <a:ext cx="239" cy="171"/>
            </a:xfrm>
            <a:prstGeom prst="rect">
              <a:avLst/>
            </a:prstGeom>
            <a:noFill/>
            <a:ln w="9525">
              <a:noFill/>
              <a:round/>
              <a:headEnd/>
              <a:tailEnd/>
            </a:ln>
          </p:spPr>
          <p:txBody>
            <a:bodyPr wrap="none" anchor="ctr"/>
            <a:lstStyle/>
            <a:p>
              <a:endParaRPr lang="en-US" sz="1400" b="1"/>
            </a:p>
          </p:txBody>
        </p:sp>
        <p:sp>
          <p:nvSpPr>
            <p:cNvPr id="25733" name="Rectangle 127"/>
            <p:cNvSpPr>
              <a:spLocks noChangeArrowheads="1"/>
            </p:cNvSpPr>
            <p:nvPr/>
          </p:nvSpPr>
          <p:spPr bwMode="auto">
            <a:xfrm>
              <a:off x="4080" y="1981"/>
              <a:ext cx="239" cy="171"/>
            </a:xfrm>
            <a:prstGeom prst="rect">
              <a:avLst/>
            </a:prstGeom>
            <a:noFill/>
            <a:ln w="9525">
              <a:noFill/>
              <a:round/>
              <a:headEnd/>
              <a:tailEnd/>
            </a:ln>
          </p:spPr>
          <p:txBody>
            <a:bodyPr wrap="none" anchor="ctr"/>
            <a:lstStyle/>
            <a:p>
              <a:endParaRPr lang="en-US" sz="1400" b="1"/>
            </a:p>
          </p:txBody>
        </p:sp>
        <p:sp>
          <p:nvSpPr>
            <p:cNvPr id="25734" name="Rectangle 128"/>
            <p:cNvSpPr>
              <a:spLocks noChangeArrowheads="1"/>
            </p:cNvSpPr>
            <p:nvPr/>
          </p:nvSpPr>
          <p:spPr bwMode="auto">
            <a:xfrm>
              <a:off x="3840" y="1981"/>
              <a:ext cx="239" cy="171"/>
            </a:xfrm>
            <a:prstGeom prst="rect">
              <a:avLst/>
            </a:prstGeom>
            <a:noFill/>
            <a:ln w="9525">
              <a:noFill/>
              <a:round/>
              <a:headEnd/>
              <a:tailEnd/>
            </a:ln>
          </p:spPr>
          <p:txBody>
            <a:bodyPr wrap="none" anchor="ctr"/>
            <a:lstStyle/>
            <a:p>
              <a:endParaRPr lang="en-US" sz="1400" b="1"/>
            </a:p>
          </p:txBody>
        </p:sp>
        <p:sp>
          <p:nvSpPr>
            <p:cNvPr id="25735" name="Rectangle 129"/>
            <p:cNvSpPr>
              <a:spLocks noChangeArrowheads="1"/>
            </p:cNvSpPr>
            <p:nvPr/>
          </p:nvSpPr>
          <p:spPr bwMode="auto">
            <a:xfrm>
              <a:off x="2592" y="1981"/>
              <a:ext cx="383" cy="171"/>
            </a:xfrm>
            <a:prstGeom prst="rect">
              <a:avLst/>
            </a:prstGeom>
            <a:noFill/>
            <a:ln w="9525">
              <a:noFill/>
              <a:round/>
              <a:headEnd/>
              <a:tailEnd/>
            </a:ln>
          </p:spPr>
          <p:txBody>
            <a:bodyPr wrap="none" anchor="ctr"/>
            <a:lstStyle/>
            <a:p>
              <a:endParaRPr lang="en-US" sz="1400" b="1"/>
            </a:p>
          </p:txBody>
        </p:sp>
        <p:sp>
          <p:nvSpPr>
            <p:cNvPr id="25736" name="Rectangle 130"/>
            <p:cNvSpPr>
              <a:spLocks noChangeArrowheads="1"/>
            </p:cNvSpPr>
            <p:nvPr/>
          </p:nvSpPr>
          <p:spPr bwMode="auto">
            <a:xfrm>
              <a:off x="2208" y="1981"/>
              <a:ext cx="383" cy="171"/>
            </a:xfrm>
            <a:prstGeom prst="rect">
              <a:avLst/>
            </a:prstGeom>
            <a:noFill/>
            <a:ln w="9525">
              <a:noFill/>
              <a:round/>
              <a:headEnd/>
              <a:tailEnd/>
            </a:ln>
          </p:spPr>
          <p:txBody>
            <a:bodyPr wrap="none" anchor="ctr"/>
            <a:lstStyle/>
            <a:p>
              <a:endParaRPr lang="en-US" sz="1400" b="1"/>
            </a:p>
          </p:txBody>
        </p:sp>
        <p:sp>
          <p:nvSpPr>
            <p:cNvPr id="25737" name="Rectangle 131"/>
            <p:cNvSpPr>
              <a:spLocks noChangeArrowheads="1"/>
            </p:cNvSpPr>
            <p:nvPr/>
          </p:nvSpPr>
          <p:spPr bwMode="auto">
            <a:xfrm>
              <a:off x="1680" y="1981"/>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4</a:t>
              </a:r>
            </a:p>
          </p:txBody>
        </p:sp>
        <p:sp>
          <p:nvSpPr>
            <p:cNvPr id="25738" name="Rectangle 132"/>
            <p:cNvSpPr>
              <a:spLocks noChangeArrowheads="1"/>
            </p:cNvSpPr>
            <p:nvPr/>
          </p:nvSpPr>
          <p:spPr bwMode="auto">
            <a:xfrm>
              <a:off x="659" y="1981"/>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Code Inc Two</a:t>
              </a:r>
            </a:p>
          </p:txBody>
        </p:sp>
        <p:sp>
          <p:nvSpPr>
            <p:cNvPr id="25739" name="Rectangle 133"/>
            <p:cNvSpPr>
              <a:spLocks noChangeArrowheads="1"/>
            </p:cNvSpPr>
            <p:nvPr/>
          </p:nvSpPr>
          <p:spPr bwMode="auto">
            <a:xfrm>
              <a:off x="240" y="1981"/>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I</a:t>
              </a:r>
            </a:p>
          </p:txBody>
        </p:sp>
        <p:sp>
          <p:nvSpPr>
            <p:cNvPr id="25740" name="Rectangle 134"/>
            <p:cNvSpPr>
              <a:spLocks noChangeArrowheads="1"/>
            </p:cNvSpPr>
            <p:nvPr/>
          </p:nvSpPr>
          <p:spPr bwMode="auto">
            <a:xfrm>
              <a:off x="5280" y="1809"/>
              <a:ext cx="239" cy="171"/>
            </a:xfrm>
            <a:prstGeom prst="rect">
              <a:avLst/>
            </a:prstGeom>
            <a:noFill/>
            <a:ln w="9525">
              <a:noFill/>
              <a:round/>
              <a:headEnd/>
              <a:tailEnd/>
            </a:ln>
          </p:spPr>
          <p:txBody>
            <a:bodyPr wrap="none" anchor="ctr"/>
            <a:lstStyle/>
            <a:p>
              <a:endParaRPr lang="en-US" sz="1400" b="1"/>
            </a:p>
          </p:txBody>
        </p:sp>
        <p:sp>
          <p:nvSpPr>
            <p:cNvPr id="25741" name="Rectangle 135"/>
            <p:cNvSpPr>
              <a:spLocks noChangeArrowheads="1"/>
            </p:cNvSpPr>
            <p:nvPr/>
          </p:nvSpPr>
          <p:spPr bwMode="auto">
            <a:xfrm>
              <a:off x="4320" y="1809"/>
              <a:ext cx="239" cy="171"/>
            </a:xfrm>
            <a:prstGeom prst="rect">
              <a:avLst/>
            </a:prstGeom>
            <a:noFill/>
            <a:ln w="9525">
              <a:noFill/>
              <a:round/>
              <a:headEnd/>
              <a:tailEnd/>
            </a:ln>
          </p:spPr>
          <p:txBody>
            <a:bodyPr wrap="none" anchor="ctr"/>
            <a:lstStyle/>
            <a:p>
              <a:endParaRPr lang="en-US" sz="1400" b="1"/>
            </a:p>
          </p:txBody>
        </p:sp>
        <p:sp>
          <p:nvSpPr>
            <p:cNvPr id="25742" name="Rectangle 136"/>
            <p:cNvSpPr>
              <a:spLocks noChangeArrowheads="1"/>
            </p:cNvSpPr>
            <p:nvPr/>
          </p:nvSpPr>
          <p:spPr bwMode="auto">
            <a:xfrm>
              <a:off x="4080" y="1809"/>
              <a:ext cx="239" cy="171"/>
            </a:xfrm>
            <a:prstGeom prst="rect">
              <a:avLst/>
            </a:prstGeom>
            <a:noFill/>
            <a:ln w="9525">
              <a:noFill/>
              <a:round/>
              <a:headEnd/>
              <a:tailEnd/>
            </a:ln>
          </p:spPr>
          <p:txBody>
            <a:bodyPr wrap="none" anchor="ctr"/>
            <a:lstStyle/>
            <a:p>
              <a:endParaRPr lang="en-US" sz="1400" b="1"/>
            </a:p>
          </p:txBody>
        </p:sp>
        <p:sp>
          <p:nvSpPr>
            <p:cNvPr id="25743" name="Rectangle 137"/>
            <p:cNvSpPr>
              <a:spLocks noChangeArrowheads="1"/>
            </p:cNvSpPr>
            <p:nvPr/>
          </p:nvSpPr>
          <p:spPr bwMode="auto">
            <a:xfrm>
              <a:off x="3840" y="1809"/>
              <a:ext cx="239" cy="171"/>
            </a:xfrm>
            <a:prstGeom prst="rect">
              <a:avLst/>
            </a:prstGeom>
            <a:noFill/>
            <a:ln w="9525">
              <a:noFill/>
              <a:round/>
              <a:headEnd/>
              <a:tailEnd/>
            </a:ln>
          </p:spPr>
          <p:txBody>
            <a:bodyPr wrap="none" anchor="ctr"/>
            <a:lstStyle/>
            <a:p>
              <a:endParaRPr lang="en-US" sz="1400" b="1"/>
            </a:p>
          </p:txBody>
        </p:sp>
        <p:sp>
          <p:nvSpPr>
            <p:cNvPr id="25744" name="Rectangle 138"/>
            <p:cNvSpPr>
              <a:spLocks noChangeArrowheads="1"/>
            </p:cNvSpPr>
            <p:nvPr/>
          </p:nvSpPr>
          <p:spPr bwMode="auto">
            <a:xfrm>
              <a:off x="2592" y="1809"/>
              <a:ext cx="383" cy="171"/>
            </a:xfrm>
            <a:prstGeom prst="rect">
              <a:avLst/>
            </a:prstGeom>
            <a:noFill/>
            <a:ln w="9525">
              <a:noFill/>
              <a:round/>
              <a:headEnd/>
              <a:tailEnd/>
            </a:ln>
          </p:spPr>
          <p:txBody>
            <a:bodyPr wrap="none" anchor="ctr"/>
            <a:lstStyle/>
            <a:p>
              <a:endParaRPr lang="en-US" sz="1400" b="1"/>
            </a:p>
          </p:txBody>
        </p:sp>
        <p:sp>
          <p:nvSpPr>
            <p:cNvPr id="25745" name="Rectangle 139"/>
            <p:cNvSpPr>
              <a:spLocks noChangeArrowheads="1"/>
            </p:cNvSpPr>
            <p:nvPr/>
          </p:nvSpPr>
          <p:spPr bwMode="auto">
            <a:xfrm>
              <a:off x="2208" y="1809"/>
              <a:ext cx="383" cy="171"/>
            </a:xfrm>
            <a:prstGeom prst="rect">
              <a:avLst/>
            </a:prstGeom>
            <a:noFill/>
            <a:ln w="9525">
              <a:noFill/>
              <a:round/>
              <a:headEnd/>
              <a:tailEnd/>
            </a:ln>
          </p:spPr>
          <p:txBody>
            <a:bodyPr wrap="none" anchor="ctr"/>
            <a:lstStyle/>
            <a:p>
              <a:endParaRPr lang="en-US" sz="1400" b="1"/>
            </a:p>
          </p:txBody>
        </p:sp>
        <p:sp>
          <p:nvSpPr>
            <p:cNvPr id="25746" name="Rectangle 140"/>
            <p:cNvSpPr>
              <a:spLocks noChangeArrowheads="1"/>
            </p:cNvSpPr>
            <p:nvPr/>
          </p:nvSpPr>
          <p:spPr bwMode="auto">
            <a:xfrm>
              <a:off x="1680" y="1809"/>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5</a:t>
              </a:r>
            </a:p>
          </p:txBody>
        </p:sp>
        <p:sp>
          <p:nvSpPr>
            <p:cNvPr id="25747" name="Rectangle 141"/>
            <p:cNvSpPr>
              <a:spLocks noChangeArrowheads="1"/>
            </p:cNvSpPr>
            <p:nvPr/>
          </p:nvSpPr>
          <p:spPr bwMode="auto">
            <a:xfrm>
              <a:off x="659" y="1809"/>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Design Inc Two</a:t>
              </a:r>
            </a:p>
          </p:txBody>
        </p:sp>
        <p:sp>
          <p:nvSpPr>
            <p:cNvPr id="25748" name="Rectangle 142"/>
            <p:cNvSpPr>
              <a:spLocks noChangeArrowheads="1"/>
            </p:cNvSpPr>
            <p:nvPr/>
          </p:nvSpPr>
          <p:spPr bwMode="auto">
            <a:xfrm>
              <a:off x="240" y="1809"/>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H</a:t>
              </a:r>
            </a:p>
          </p:txBody>
        </p:sp>
        <p:sp>
          <p:nvSpPr>
            <p:cNvPr id="25749" name="Rectangle 143"/>
            <p:cNvSpPr>
              <a:spLocks noChangeArrowheads="1"/>
            </p:cNvSpPr>
            <p:nvPr/>
          </p:nvSpPr>
          <p:spPr bwMode="auto">
            <a:xfrm>
              <a:off x="5280" y="1293"/>
              <a:ext cx="239" cy="171"/>
            </a:xfrm>
            <a:prstGeom prst="rect">
              <a:avLst/>
            </a:prstGeom>
            <a:noFill/>
            <a:ln w="9525">
              <a:noFill/>
              <a:round/>
              <a:headEnd/>
              <a:tailEnd/>
            </a:ln>
          </p:spPr>
          <p:txBody>
            <a:bodyPr wrap="none" anchor="ctr"/>
            <a:lstStyle/>
            <a:p>
              <a:endParaRPr lang="en-US" sz="1400" b="1"/>
            </a:p>
          </p:txBody>
        </p:sp>
        <p:sp>
          <p:nvSpPr>
            <p:cNvPr id="25750" name="Rectangle 144"/>
            <p:cNvSpPr>
              <a:spLocks noChangeArrowheads="1"/>
            </p:cNvSpPr>
            <p:nvPr/>
          </p:nvSpPr>
          <p:spPr bwMode="auto">
            <a:xfrm>
              <a:off x="4320" y="1293"/>
              <a:ext cx="239" cy="171"/>
            </a:xfrm>
            <a:prstGeom prst="rect">
              <a:avLst/>
            </a:prstGeom>
            <a:noFill/>
            <a:ln w="9525">
              <a:noFill/>
              <a:round/>
              <a:headEnd/>
              <a:tailEnd/>
            </a:ln>
          </p:spPr>
          <p:txBody>
            <a:bodyPr wrap="none" anchor="ctr"/>
            <a:lstStyle/>
            <a:p>
              <a:endParaRPr lang="en-US" sz="1400" b="1"/>
            </a:p>
          </p:txBody>
        </p:sp>
        <p:sp>
          <p:nvSpPr>
            <p:cNvPr id="25751" name="Rectangle 145"/>
            <p:cNvSpPr>
              <a:spLocks noChangeArrowheads="1"/>
            </p:cNvSpPr>
            <p:nvPr/>
          </p:nvSpPr>
          <p:spPr bwMode="auto">
            <a:xfrm>
              <a:off x="4080" y="1293"/>
              <a:ext cx="239" cy="171"/>
            </a:xfrm>
            <a:prstGeom prst="rect">
              <a:avLst/>
            </a:prstGeom>
            <a:noFill/>
            <a:ln w="9525">
              <a:noFill/>
              <a:round/>
              <a:headEnd/>
              <a:tailEnd/>
            </a:ln>
          </p:spPr>
          <p:txBody>
            <a:bodyPr wrap="none" anchor="ctr"/>
            <a:lstStyle/>
            <a:p>
              <a:endParaRPr lang="en-US" sz="1400" b="1"/>
            </a:p>
          </p:txBody>
        </p:sp>
        <p:sp>
          <p:nvSpPr>
            <p:cNvPr id="25752" name="Rectangle 146"/>
            <p:cNvSpPr>
              <a:spLocks noChangeArrowheads="1"/>
            </p:cNvSpPr>
            <p:nvPr/>
          </p:nvSpPr>
          <p:spPr bwMode="auto">
            <a:xfrm>
              <a:off x="3840" y="1293"/>
              <a:ext cx="239" cy="171"/>
            </a:xfrm>
            <a:prstGeom prst="rect">
              <a:avLst/>
            </a:prstGeom>
            <a:noFill/>
            <a:ln w="9525">
              <a:noFill/>
              <a:round/>
              <a:headEnd/>
              <a:tailEnd/>
            </a:ln>
          </p:spPr>
          <p:txBody>
            <a:bodyPr wrap="none" anchor="ctr"/>
            <a:lstStyle/>
            <a:p>
              <a:endParaRPr lang="en-US" sz="1400" b="1"/>
            </a:p>
          </p:txBody>
        </p:sp>
        <p:sp>
          <p:nvSpPr>
            <p:cNvPr id="25753" name="Rectangle 147"/>
            <p:cNvSpPr>
              <a:spLocks noChangeArrowheads="1"/>
            </p:cNvSpPr>
            <p:nvPr/>
          </p:nvSpPr>
          <p:spPr bwMode="auto">
            <a:xfrm>
              <a:off x="2592" y="1293"/>
              <a:ext cx="383" cy="171"/>
            </a:xfrm>
            <a:prstGeom prst="rect">
              <a:avLst/>
            </a:prstGeom>
            <a:noFill/>
            <a:ln w="9525">
              <a:noFill/>
              <a:round/>
              <a:headEnd/>
              <a:tailEnd/>
            </a:ln>
          </p:spPr>
          <p:txBody>
            <a:bodyPr wrap="none" anchor="ctr"/>
            <a:lstStyle/>
            <a:p>
              <a:endParaRPr lang="en-US" sz="1400" b="1"/>
            </a:p>
          </p:txBody>
        </p:sp>
        <p:sp>
          <p:nvSpPr>
            <p:cNvPr id="25754" name="Rectangle 148"/>
            <p:cNvSpPr>
              <a:spLocks noChangeArrowheads="1"/>
            </p:cNvSpPr>
            <p:nvPr/>
          </p:nvSpPr>
          <p:spPr bwMode="auto">
            <a:xfrm>
              <a:off x="2208" y="1293"/>
              <a:ext cx="383" cy="171"/>
            </a:xfrm>
            <a:prstGeom prst="rect">
              <a:avLst/>
            </a:prstGeom>
            <a:noFill/>
            <a:ln w="9525">
              <a:noFill/>
              <a:round/>
              <a:headEnd/>
              <a:tailEnd/>
            </a:ln>
          </p:spPr>
          <p:txBody>
            <a:bodyPr wrap="none" anchor="ctr"/>
            <a:lstStyle/>
            <a:p>
              <a:endParaRPr lang="en-US" sz="1400" b="1"/>
            </a:p>
          </p:txBody>
        </p:sp>
        <p:sp>
          <p:nvSpPr>
            <p:cNvPr id="25755" name="Rectangle 149"/>
            <p:cNvSpPr>
              <a:spLocks noChangeArrowheads="1"/>
            </p:cNvSpPr>
            <p:nvPr/>
          </p:nvSpPr>
          <p:spPr bwMode="auto">
            <a:xfrm>
              <a:off x="1680" y="1293"/>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10</a:t>
              </a:r>
            </a:p>
          </p:txBody>
        </p:sp>
        <p:sp>
          <p:nvSpPr>
            <p:cNvPr id="25756" name="Rectangle 150"/>
            <p:cNvSpPr>
              <a:spLocks noChangeArrowheads="1"/>
            </p:cNvSpPr>
            <p:nvPr/>
          </p:nvSpPr>
          <p:spPr bwMode="auto">
            <a:xfrm>
              <a:off x="659" y="1293"/>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Test Inc One</a:t>
              </a:r>
            </a:p>
          </p:txBody>
        </p:sp>
        <p:sp>
          <p:nvSpPr>
            <p:cNvPr id="25757" name="Rectangle 151"/>
            <p:cNvSpPr>
              <a:spLocks noChangeArrowheads="1"/>
            </p:cNvSpPr>
            <p:nvPr/>
          </p:nvSpPr>
          <p:spPr bwMode="auto">
            <a:xfrm>
              <a:off x="240" y="1293"/>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E</a:t>
              </a:r>
            </a:p>
          </p:txBody>
        </p:sp>
        <p:sp>
          <p:nvSpPr>
            <p:cNvPr id="25758" name="Rectangle 152"/>
            <p:cNvSpPr>
              <a:spLocks noChangeArrowheads="1"/>
            </p:cNvSpPr>
            <p:nvPr/>
          </p:nvSpPr>
          <p:spPr bwMode="auto">
            <a:xfrm>
              <a:off x="5280" y="1121"/>
              <a:ext cx="239" cy="171"/>
            </a:xfrm>
            <a:prstGeom prst="rect">
              <a:avLst/>
            </a:prstGeom>
            <a:noFill/>
            <a:ln w="9525">
              <a:noFill/>
              <a:round/>
              <a:headEnd/>
              <a:tailEnd/>
            </a:ln>
          </p:spPr>
          <p:txBody>
            <a:bodyPr wrap="none" anchor="ctr"/>
            <a:lstStyle/>
            <a:p>
              <a:endParaRPr lang="en-US" sz="1400" b="1"/>
            </a:p>
          </p:txBody>
        </p:sp>
        <p:sp>
          <p:nvSpPr>
            <p:cNvPr id="25759" name="Rectangle 153"/>
            <p:cNvSpPr>
              <a:spLocks noChangeArrowheads="1"/>
            </p:cNvSpPr>
            <p:nvPr/>
          </p:nvSpPr>
          <p:spPr bwMode="auto">
            <a:xfrm>
              <a:off x="4320" y="1121"/>
              <a:ext cx="239" cy="171"/>
            </a:xfrm>
            <a:prstGeom prst="rect">
              <a:avLst/>
            </a:prstGeom>
            <a:noFill/>
            <a:ln w="9525">
              <a:noFill/>
              <a:round/>
              <a:headEnd/>
              <a:tailEnd/>
            </a:ln>
          </p:spPr>
          <p:txBody>
            <a:bodyPr wrap="none" anchor="ctr"/>
            <a:lstStyle/>
            <a:p>
              <a:endParaRPr lang="en-US" sz="1400" b="1"/>
            </a:p>
          </p:txBody>
        </p:sp>
        <p:sp>
          <p:nvSpPr>
            <p:cNvPr id="25760" name="Rectangle 154"/>
            <p:cNvSpPr>
              <a:spLocks noChangeArrowheads="1"/>
            </p:cNvSpPr>
            <p:nvPr/>
          </p:nvSpPr>
          <p:spPr bwMode="auto">
            <a:xfrm>
              <a:off x="4080" y="1121"/>
              <a:ext cx="239" cy="171"/>
            </a:xfrm>
            <a:prstGeom prst="rect">
              <a:avLst/>
            </a:prstGeom>
            <a:noFill/>
            <a:ln w="9525">
              <a:noFill/>
              <a:round/>
              <a:headEnd/>
              <a:tailEnd/>
            </a:ln>
          </p:spPr>
          <p:txBody>
            <a:bodyPr wrap="none" anchor="ctr"/>
            <a:lstStyle/>
            <a:p>
              <a:endParaRPr lang="en-US" sz="1400" b="1"/>
            </a:p>
          </p:txBody>
        </p:sp>
        <p:sp>
          <p:nvSpPr>
            <p:cNvPr id="25761" name="Rectangle 155"/>
            <p:cNvSpPr>
              <a:spLocks noChangeArrowheads="1"/>
            </p:cNvSpPr>
            <p:nvPr/>
          </p:nvSpPr>
          <p:spPr bwMode="auto">
            <a:xfrm>
              <a:off x="3840" y="1121"/>
              <a:ext cx="239" cy="171"/>
            </a:xfrm>
            <a:prstGeom prst="rect">
              <a:avLst/>
            </a:prstGeom>
            <a:noFill/>
            <a:ln w="9525">
              <a:noFill/>
              <a:round/>
              <a:headEnd/>
              <a:tailEnd/>
            </a:ln>
          </p:spPr>
          <p:txBody>
            <a:bodyPr wrap="none" anchor="ctr"/>
            <a:lstStyle/>
            <a:p>
              <a:endParaRPr lang="en-US" sz="1400" b="1"/>
            </a:p>
          </p:txBody>
        </p:sp>
        <p:sp>
          <p:nvSpPr>
            <p:cNvPr id="25762" name="Rectangle 156"/>
            <p:cNvSpPr>
              <a:spLocks noChangeArrowheads="1"/>
            </p:cNvSpPr>
            <p:nvPr/>
          </p:nvSpPr>
          <p:spPr bwMode="auto">
            <a:xfrm>
              <a:off x="2592" y="1121"/>
              <a:ext cx="383" cy="171"/>
            </a:xfrm>
            <a:prstGeom prst="rect">
              <a:avLst/>
            </a:prstGeom>
            <a:noFill/>
            <a:ln w="9525">
              <a:noFill/>
              <a:round/>
              <a:headEnd/>
              <a:tailEnd/>
            </a:ln>
          </p:spPr>
          <p:txBody>
            <a:bodyPr wrap="none" anchor="ctr"/>
            <a:lstStyle/>
            <a:p>
              <a:endParaRPr lang="en-US" sz="1400" b="1"/>
            </a:p>
          </p:txBody>
        </p:sp>
        <p:sp>
          <p:nvSpPr>
            <p:cNvPr id="25763" name="Rectangle 157"/>
            <p:cNvSpPr>
              <a:spLocks noChangeArrowheads="1"/>
            </p:cNvSpPr>
            <p:nvPr/>
          </p:nvSpPr>
          <p:spPr bwMode="auto">
            <a:xfrm>
              <a:off x="2208" y="1121"/>
              <a:ext cx="383" cy="171"/>
            </a:xfrm>
            <a:prstGeom prst="rect">
              <a:avLst/>
            </a:prstGeom>
            <a:noFill/>
            <a:ln w="9525">
              <a:noFill/>
              <a:round/>
              <a:headEnd/>
              <a:tailEnd/>
            </a:ln>
          </p:spPr>
          <p:txBody>
            <a:bodyPr wrap="none" anchor="ctr"/>
            <a:lstStyle/>
            <a:p>
              <a:endParaRPr lang="en-US" sz="1400" b="1"/>
            </a:p>
          </p:txBody>
        </p:sp>
        <p:sp>
          <p:nvSpPr>
            <p:cNvPr id="25764" name="Rectangle 158"/>
            <p:cNvSpPr>
              <a:spLocks noChangeArrowheads="1"/>
            </p:cNvSpPr>
            <p:nvPr/>
          </p:nvSpPr>
          <p:spPr bwMode="auto">
            <a:xfrm>
              <a:off x="1680" y="1121"/>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7</a:t>
              </a:r>
            </a:p>
          </p:txBody>
        </p:sp>
        <p:sp>
          <p:nvSpPr>
            <p:cNvPr id="25765" name="Rectangle 159"/>
            <p:cNvSpPr>
              <a:spLocks noChangeArrowheads="1"/>
            </p:cNvSpPr>
            <p:nvPr/>
          </p:nvSpPr>
          <p:spPr bwMode="auto">
            <a:xfrm>
              <a:off x="659" y="1121"/>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Code Inc One</a:t>
              </a:r>
            </a:p>
          </p:txBody>
        </p:sp>
        <p:sp>
          <p:nvSpPr>
            <p:cNvPr id="25766" name="Rectangle 160"/>
            <p:cNvSpPr>
              <a:spLocks noChangeArrowheads="1"/>
            </p:cNvSpPr>
            <p:nvPr/>
          </p:nvSpPr>
          <p:spPr bwMode="auto">
            <a:xfrm>
              <a:off x="240" y="1121"/>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D</a:t>
              </a:r>
            </a:p>
          </p:txBody>
        </p:sp>
        <p:sp>
          <p:nvSpPr>
            <p:cNvPr id="25767" name="Rectangle 161"/>
            <p:cNvSpPr>
              <a:spLocks noChangeArrowheads="1"/>
            </p:cNvSpPr>
            <p:nvPr/>
          </p:nvSpPr>
          <p:spPr bwMode="auto">
            <a:xfrm>
              <a:off x="5280" y="949"/>
              <a:ext cx="239" cy="171"/>
            </a:xfrm>
            <a:prstGeom prst="rect">
              <a:avLst/>
            </a:prstGeom>
            <a:noFill/>
            <a:ln w="9525">
              <a:noFill/>
              <a:round/>
              <a:headEnd/>
              <a:tailEnd/>
            </a:ln>
          </p:spPr>
          <p:txBody>
            <a:bodyPr wrap="none" anchor="ctr"/>
            <a:lstStyle/>
            <a:p>
              <a:endParaRPr lang="en-US" sz="1400" b="1"/>
            </a:p>
          </p:txBody>
        </p:sp>
        <p:sp>
          <p:nvSpPr>
            <p:cNvPr id="25768" name="Rectangle 162"/>
            <p:cNvSpPr>
              <a:spLocks noChangeArrowheads="1"/>
            </p:cNvSpPr>
            <p:nvPr/>
          </p:nvSpPr>
          <p:spPr bwMode="auto">
            <a:xfrm>
              <a:off x="4320" y="949"/>
              <a:ext cx="239" cy="171"/>
            </a:xfrm>
            <a:prstGeom prst="rect">
              <a:avLst/>
            </a:prstGeom>
            <a:noFill/>
            <a:ln w="9525">
              <a:noFill/>
              <a:round/>
              <a:headEnd/>
              <a:tailEnd/>
            </a:ln>
          </p:spPr>
          <p:txBody>
            <a:bodyPr wrap="none" anchor="ctr"/>
            <a:lstStyle/>
            <a:p>
              <a:endParaRPr lang="en-US" sz="1400" b="1"/>
            </a:p>
          </p:txBody>
        </p:sp>
        <p:sp>
          <p:nvSpPr>
            <p:cNvPr id="25769" name="Rectangle 163"/>
            <p:cNvSpPr>
              <a:spLocks noChangeArrowheads="1"/>
            </p:cNvSpPr>
            <p:nvPr/>
          </p:nvSpPr>
          <p:spPr bwMode="auto">
            <a:xfrm>
              <a:off x="4080" y="949"/>
              <a:ext cx="239" cy="171"/>
            </a:xfrm>
            <a:prstGeom prst="rect">
              <a:avLst/>
            </a:prstGeom>
            <a:noFill/>
            <a:ln w="9525">
              <a:noFill/>
              <a:round/>
              <a:headEnd/>
              <a:tailEnd/>
            </a:ln>
          </p:spPr>
          <p:txBody>
            <a:bodyPr wrap="none" anchor="ctr"/>
            <a:lstStyle/>
            <a:p>
              <a:endParaRPr lang="en-US" sz="1400" b="1"/>
            </a:p>
          </p:txBody>
        </p:sp>
        <p:sp>
          <p:nvSpPr>
            <p:cNvPr id="25770" name="Rectangle 164"/>
            <p:cNvSpPr>
              <a:spLocks noChangeArrowheads="1"/>
            </p:cNvSpPr>
            <p:nvPr/>
          </p:nvSpPr>
          <p:spPr bwMode="auto">
            <a:xfrm>
              <a:off x="3840" y="949"/>
              <a:ext cx="239" cy="171"/>
            </a:xfrm>
            <a:prstGeom prst="rect">
              <a:avLst/>
            </a:prstGeom>
            <a:noFill/>
            <a:ln w="9525">
              <a:noFill/>
              <a:round/>
              <a:headEnd/>
              <a:tailEnd/>
            </a:ln>
          </p:spPr>
          <p:txBody>
            <a:bodyPr wrap="none" anchor="ctr"/>
            <a:lstStyle/>
            <a:p>
              <a:endParaRPr lang="en-US" sz="1400" b="1"/>
            </a:p>
          </p:txBody>
        </p:sp>
        <p:sp>
          <p:nvSpPr>
            <p:cNvPr id="25771" name="Rectangle 165"/>
            <p:cNvSpPr>
              <a:spLocks noChangeArrowheads="1"/>
            </p:cNvSpPr>
            <p:nvPr/>
          </p:nvSpPr>
          <p:spPr bwMode="auto">
            <a:xfrm>
              <a:off x="2592" y="949"/>
              <a:ext cx="383" cy="171"/>
            </a:xfrm>
            <a:prstGeom prst="rect">
              <a:avLst/>
            </a:prstGeom>
            <a:noFill/>
            <a:ln w="9525">
              <a:noFill/>
              <a:round/>
              <a:headEnd/>
              <a:tailEnd/>
            </a:ln>
          </p:spPr>
          <p:txBody>
            <a:bodyPr wrap="none" anchor="ctr"/>
            <a:lstStyle/>
            <a:p>
              <a:endParaRPr lang="en-US" sz="1400" b="1"/>
            </a:p>
          </p:txBody>
        </p:sp>
        <p:sp>
          <p:nvSpPr>
            <p:cNvPr id="25772" name="Rectangle 166"/>
            <p:cNvSpPr>
              <a:spLocks noChangeArrowheads="1"/>
            </p:cNvSpPr>
            <p:nvPr/>
          </p:nvSpPr>
          <p:spPr bwMode="auto">
            <a:xfrm>
              <a:off x="2208" y="949"/>
              <a:ext cx="383" cy="171"/>
            </a:xfrm>
            <a:prstGeom prst="rect">
              <a:avLst/>
            </a:prstGeom>
            <a:noFill/>
            <a:ln w="9525">
              <a:noFill/>
              <a:round/>
              <a:headEnd/>
              <a:tailEnd/>
            </a:ln>
          </p:spPr>
          <p:txBody>
            <a:bodyPr wrap="none" anchor="ctr"/>
            <a:lstStyle/>
            <a:p>
              <a:endParaRPr lang="en-US" sz="1400" b="1"/>
            </a:p>
          </p:txBody>
        </p:sp>
        <p:sp>
          <p:nvSpPr>
            <p:cNvPr id="25773" name="Rectangle 167"/>
            <p:cNvSpPr>
              <a:spLocks noChangeArrowheads="1"/>
            </p:cNvSpPr>
            <p:nvPr/>
          </p:nvSpPr>
          <p:spPr bwMode="auto">
            <a:xfrm>
              <a:off x="1680" y="949"/>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8</a:t>
              </a:r>
            </a:p>
          </p:txBody>
        </p:sp>
        <p:sp>
          <p:nvSpPr>
            <p:cNvPr id="25774" name="Rectangle 168"/>
            <p:cNvSpPr>
              <a:spLocks noChangeArrowheads="1"/>
            </p:cNvSpPr>
            <p:nvPr/>
          </p:nvSpPr>
          <p:spPr bwMode="auto">
            <a:xfrm>
              <a:off x="659" y="949"/>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Design Inc One</a:t>
              </a:r>
            </a:p>
          </p:txBody>
        </p:sp>
        <p:sp>
          <p:nvSpPr>
            <p:cNvPr id="25775" name="Rectangle 169"/>
            <p:cNvSpPr>
              <a:spLocks noChangeArrowheads="1"/>
            </p:cNvSpPr>
            <p:nvPr/>
          </p:nvSpPr>
          <p:spPr bwMode="auto">
            <a:xfrm>
              <a:off x="240" y="949"/>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C</a:t>
              </a:r>
            </a:p>
          </p:txBody>
        </p:sp>
        <p:sp>
          <p:nvSpPr>
            <p:cNvPr id="25776" name="Rectangle 170"/>
            <p:cNvSpPr>
              <a:spLocks noChangeArrowheads="1"/>
            </p:cNvSpPr>
            <p:nvPr/>
          </p:nvSpPr>
          <p:spPr bwMode="auto">
            <a:xfrm>
              <a:off x="5280" y="777"/>
              <a:ext cx="239" cy="171"/>
            </a:xfrm>
            <a:prstGeom prst="rect">
              <a:avLst/>
            </a:prstGeom>
            <a:noFill/>
            <a:ln w="9525">
              <a:noFill/>
              <a:round/>
              <a:headEnd/>
              <a:tailEnd/>
            </a:ln>
          </p:spPr>
          <p:txBody>
            <a:bodyPr wrap="none" anchor="ctr"/>
            <a:lstStyle/>
            <a:p>
              <a:endParaRPr lang="en-US" sz="1400" b="1"/>
            </a:p>
          </p:txBody>
        </p:sp>
        <p:sp>
          <p:nvSpPr>
            <p:cNvPr id="25777" name="Rectangle 171"/>
            <p:cNvSpPr>
              <a:spLocks noChangeArrowheads="1"/>
            </p:cNvSpPr>
            <p:nvPr/>
          </p:nvSpPr>
          <p:spPr bwMode="auto">
            <a:xfrm>
              <a:off x="4320" y="777"/>
              <a:ext cx="239" cy="171"/>
            </a:xfrm>
            <a:prstGeom prst="rect">
              <a:avLst/>
            </a:prstGeom>
            <a:noFill/>
            <a:ln w="9525">
              <a:noFill/>
              <a:round/>
              <a:headEnd/>
              <a:tailEnd/>
            </a:ln>
          </p:spPr>
          <p:txBody>
            <a:bodyPr wrap="none" anchor="ctr"/>
            <a:lstStyle/>
            <a:p>
              <a:endParaRPr lang="en-US" sz="1400" b="1"/>
            </a:p>
          </p:txBody>
        </p:sp>
        <p:sp>
          <p:nvSpPr>
            <p:cNvPr id="25778" name="Rectangle 172"/>
            <p:cNvSpPr>
              <a:spLocks noChangeArrowheads="1"/>
            </p:cNvSpPr>
            <p:nvPr/>
          </p:nvSpPr>
          <p:spPr bwMode="auto">
            <a:xfrm>
              <a:off x="4080" y="777"/>
              <a:ext cx="239" cy="171"/>
            </a:xfrm>
            <a:prstGeom prst="rect">
              <a:avLst/>
            </a:prstGeom>
            <a:noFill/>
            <a:ln w="9525">
              <a:noFill/>
              <a:round/>
              <a:headEnd/>
              <a:tailEnd/>
            </a:ln>
          </p:spPr>
          <p:txBody>
            <a:bodyPr wrap="none" anchor="ctr"/>
            <a:lstStyle/>
            <a:p>
              <a:endParaRPr lang="en-US" sz="1400" b="1"/>
            </a:p>
          </p:txBody>
        </p:sp>
        <p:sp>
          <p:nvSpPr>
            <p:cNvPr id="25779" name="Rectangle 173"/>
            <p:cNvSpPr>
              <a:spLocks noChangeArrowheads="1"/>
            </p:cNvSpPr>
            <p:nvPr/>
          </p:nvSpPr>
          <p:spPr bwMode="auto">
            <a:xfrm>
              <a:off x="3840" y="777"/>
              <a:ext cx="239" cy="171"/>
            </a:xfrm>
            <a:prstGeom prst="rect">
              <a:avLst/>
            </a:prstGeom>
            <a:noFill/>
            <a:ln w="9525">
              <a:noFill/>
              <a:round/>
              <a:headEnd/>
              <a:tailEnd/>
            </a:ln>
          </p:spPr>
          <p:txBody>
            <a:bodyPr wrap="none" anchor="ctr"/>
            <a:lstStyle/>
            <a:p>
              <a:endParaRPr lang="en-US" sz="1400" b="1"/>
            </a:p>
          </p:txBody>
        </p:sp>
        <p:sp>
          <p:nvSpPr>
            <p:cNvPr id="25780" name="Rectangle 174"/>
            <p:cNvSpPr>
              <a:spLocks noChangeArrowheads="1"/>
            </p:cNvSpPr>
            <p:nvPr/>
          </p:nvSpPr>
          <p:spPr bwMode="auto">
            <a:xfrm>
              <a:off x="2592" y="777"/>
              <a:ext cx="383" cy="171"/>
            </a:xfrm>
            <a:prstGeom prst="rect">
              <a:avLst/>
            </a:prstGeom>
            <a:noFill/>
            <a:ln w="9525">
              <a:noFill/>
              <a:round/>
              <a:headEnd/>
              <a:tailEnd/>
            </a:ln>
          </p:spPr>
          <p:txBody>
            <a:bodyPr wrap="none" anchor="ctr"/>
            <a:lstStyle/>
            <a:p>
              <a:endParaRPr lang="en-US" sz="1400" b="1"/>
            </a:p>
          </p:txBody>
        </p:sp>
        <p:sp>
          <p:nvSpPr>
            <p:cNvPr id="25781" name="Rectangle 175"/>
            <p:cNvSpPr>
              <a:spLocks noChangeArrowheads="1"/>
            </p:cNvSpPr>
            <p:nvPr/>
          </p:nvSpPr>
          <p:spPr bwMode="auto">
            <a:xfrm>
              <a:off x="2208" y="777"/>
              <a:ext cx="383" cy="171"/>
            </a:xfrm>
            <a:prstGeom prst="rect">
              <a:avLst/>
            </a:prstGeom>
            <a:noFill/>
            <a:ln w="9525">
              <a:noFill/>
              <a:round/>
              <a:headEnd/>
              <a:tailEnd/>
            </a:ln>
          </p:spPr>
          <p:txBody>
            <a:bodyPr wrap="none" anchor="ctr"/>
            <a:lstStyle/>
            <a:p>
              <a:endParaRPr lang="en-US" sz="1400" b="1"/>
            </a:p>
          </p:txBody>
        </p:sp>
        <p:sp>
          <p:nvSpPr>
            <p:cNvPr id="25782" name="Rectangle 176"/>
            <p:cNvSpPr>
              <a:spLocks noChangeArrowheads="1"/>
            </p:cNvSpPr>
            <p:nvPr/>
          </p:nvSpPr>
          <p:spPr bwMode="auto">
            <a:xfrm>
              <a:off x="1680" y="777"/>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3</a:t>
              </a:r>
            </a:p>
          </p:txBody>
        </p:sp>
        <p:sp>
          <p:nvSpPr>
            <p:cNvPr id="25783" name="Rectangle 177"/>
            <p:cNvSpPr>
              <a:spLocks noChangeArrowheads="1"/>
            </p:cNvSpPr>
            <p:nvPr/>
          </p:nvSpPr>
          <p:spPr bwMode="auto">
            <a:xfrm>
              <a:off x="659" y="777"/>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Analyze Inc One</a:t>
              </a:r>
            </a:p>
          </p:txBody>
        </p:sp>
        <p:sp>
          <p:nvSpPr>
            <p:cNvPr id="25784" name="Rectangle 178"/>
            <p:cNvSpPr>
              <a:spLocks noChangeArrowheads="1"/>
            </p:cNvSpPr>
            <p:nvPr/>
          </p:nvSpPr>
          <p:spPr bwMode="auto">
            <a:xfrm>
              <a:off x="240" y="777"/>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B</a:t>
              </a:r>
            </a:p>
          </p:txBody>
        </p:sp>
        <p:sp>
          <p:nvSpPr>
            <p:cNvPr id="25785" name="Rectangle 179"/>
            <p:cNvSpPr>
              <a:spLocks noChangeArrowheads="1"/>
            </p:cNvSpPr>
            <p:nvPr/>
          </p:nvSpPr>
          <p:spPr bwMode="auto">
            <a:xfrm>
              <a:off x="5280" y="605"/>
              <a:ext cx="239" cy="171"/>
            </a:xfrm>
            <a:prstGeom prst="rect">
              <a:avLst/>
            </a:prstGeom>
            <a:noFill/>
            <a:ln w="9525">
              <a:noFill/>
              <a:round/>
              <a:headEnd/>
              <a:tailEnd/>
            </a:ln>
          </p:spPr>
          <p:txBody>
            <a:bodyPr wrap="none" anchor="ctr"/>
            <a:lstStyle/>
            <a:p>
              <a:endParaRPr lang="en-US" sz="1400" b="1"/>
            </a:p>
          </p:txBody>
        </p:sp>
        <p:sp>
          <p:nvSpPr>
            <p:cNvPr id="25786" name="Rectangle 180"/>
            <p:cNvSpPr>
              <a:spLocks noChangeArrowheads="1"/>
            </p:cNvSpPr>
            <p:nvPr/>
          </p:nvSpPr>
          <p:spPr bwMode="auto">
            <a:xfrm>
              <a:off x="4320" y="605"/>
              <a:ext cx="239" cy="171"/>
            </a:xfrm>
            <a:prstGeom prst="rect">
              <a:avLst/>
            </a:prstGeom>
            <a:noFill/>
            <a:ln w="9525">
              <a:noFill/>
              <a:round/>
              <a:headEnd/>
              <a:tailEnd/>
            </a:ln>
          </p:spPr>
          <p:txBody>
            <a:bodyPr wrap="none" anchor="ctr"/>
            <a:lstStyle/>
            <a:p>
              <a:endParaRPr lang="en-US" sz="1400" b="1"/>
            </a:p>
          </p:txBody>
        </p:sp>
        <p:sp>
          <p:nvSpPr>
            <p:cNvPr id="25787" name="Rectangle 181"/>
            <p:cNvSpPr>
              <a:spLocks noChangeArrowheads="1"/>
            </p:cNvSpPr>
            <p:nvPr/>
          </p:nvSpPr>
          <p:spPr bwMode="auto">
            <a:xfrm>
              <a:off x="4080" y="605"/>
              <a:ext cx="239" cy="171"/>
            </a:xfrm>
            <a:prstGeom prst="rect">
              <a:avLst/>
            </a:prstGeom>
            <a:noFill/>
            <a:ln w="9525">
              <a:noFill/>
              <a:round/>
              <a:headEnd/>
              <a:tailEnd/>
            </a:ln>
          </p:spPr>
          <p:txBody>
            <a:bodyPr wrap="none" anchor="ctr"/>
            <a:lstStyle/>
            <a:p>
              <a:endParaRPr lang="en-US" sz="1400" b="1"/>
            </a:p>
          </p:txBody>
        </p:sp>
        <p:sp>
          <p:nvSpPr>
            <p:cNvPr id="25788" name="Rectangle 182"/>
            <p:cNvSpPr>
              <a:spLocks noChangeArrowheads="1"/>
            </p:cNvSpPr>
            <p:nvPr/>
          </p:nvSpPr>
          <p:spPr bwMode="auto">
            <a:xfrm>
              <a:off x="3840" y="605"/>
              <a:ext cx="239" cy="171"/>
            </a:xfrm>
            <a:prstGeom prst="rect">
              <a:avLst/>
            </a:prstGeom>
            <a:noFill/>
            <a:ln w="9525">
              <a:noFill/>
              <a:round/>
              <a:headEnd/>
              <a:tailEnd/>
            </a:ln>
          </p:spPr>
          <p:txBody>
            <a:bodyPr wrap="none" anchor="ctr"/>
            <a:lstStyle/>
            <a:p>
              <a:endParaRPr lang="en-US" sz="1400" b="1"/>
            </a:p>
          </p:txBody>
        </p:sp>
        <p:sp>
          <p:nvSpPr>
            <p:cNvPr id="25789" name="Rectangle 183"/>
            <p:cNvSpPr>
              <a:spLocks noChangeArrowheads="1"/>
            </p:cNvSpPr>
            <p:nvPr/>
          </p:nvSpPr>
          <p:spPr bwMode="auto">
            <a:xfrm>
              <a:off x="2592" y="605"/>
              <a:ext cx="383" cy="171"/>
            </a:xfrm>
            <a:prstGeom prst="rect">
              <a:avLst/>
            </a:prstGeom>
            <a:noFill/>
            <a:ln w="9525">
              <a:noFill/>
              <a:round/>
              <a:headEnd/>
              <a:tailEnd/>
            </a:ln>
          </p:spPr>
          <p:txBody>
            <a:bodyPr wrap="none" anchor="ctr"/>
            <a:lstStyle/>
            <a:p>
              <a:endParaRPr lang="en-US" sz="1400" b="1"/>
            </a:p>
          </p:txBody>
        </p:sp>
        <p:sp>
          <p:nvSpPr>
            <p:cNvPr id="25790" name="Rectangle 184"/>
            <p:cNvSpPr>
              <a:spLocks noChangeArrowheads="1"/>
            </p:cNvSpPr>
            <p:nvPr/>
          </p:nvSpPr>
          <p:spPr bwMode="auto">
            <a:xfrm>
              <a:off x="2208" y="605"/>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4/1</a:t>
              </a:r>
            </a:p>
          </p:txBody>
        </p:sp>
        <p:sp>
          <p:nvSpPr>
            <p:cNvPr id="25791" name="Rectangle 185"/>
            <p:cNvSpPr>
              <a:spLocks noChangeArrowheads="1"/>
            </p:cNvSpPr>
            <p:nvPr/>
          </p:nvSpPr>
          <p:spPr bwMode="auto">
            <a:xfrm>
              <a:off x="1680" y="605"/>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3</a:t>
              </a:r>
            </a:p>
          </p:txBody>
        </p:sp>
        <p:sp>
          <p:nvSpPr>
            <p:cNvPr id="25792" name="Rectangle 186"/>
            <p:cNvSpPr>
              <a:spLocks noChangeArrowheads="1"/>
            </p:cNvSpPr>
            <p:nvPr/>
          </p:nvSpPr>
          <p:spPr bwMode="auto">
            <a:xfrm>
              <a:off x="659" y="605"/>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Establish increments</a:t>
              </a:r>
            </a:p>
          </p:txBody>
        </p:sp>
        <p:sp>
          <p:nvSpPr>
            <p:cNvPr id="25793" name="Rectangle 187"/>
            <p:cNvSpPr>
              <a:spLocks noChangeArrowheads="1"/>
            </p:cNvSpPr>
            <p:nvPr/>
          </p:nvSpPr>
          <p:spPr bwMode="auto">
            <a:xfrm>
              <a:off x="240" y="605"/>
              <a:ext cx="418"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A</a:t>
              </a:r>
            </a:p>
          </p:txBody>
        </p:sp>
        <p:sp>
          <p:nvSpPr>
            <p:cNvPr id="25794" name="Rectangle 188"/>
            <p:cNvSpPr>
              <a:spLocks noChangeArrowheads="1"/>
            </p:cNvSpPr>
            <p:nvPr/>
          </p:nvSpPr>
          <p:spPr bwMode="auto">
            <a:xfrm>
              <a:off x="5280" y="433"/>
              <a:ext cx="239" cy="171"/>
            </a:xfrm>
            <a:prstGeom prst="rect">
              <a:avLst/>
            </a:prstGeom>
            <a:noFill/>
            <a:ln w="9525">
              <a:noFill/>
              <a:round/>
              <a:headEnd/>
              <a:tailEnd/>
            </a:ln>
          </p:spPr>
          <p:txBody>
            <a:bodyPr wrap="none" anchor="ctr"/>
            <a:lstStyle/>
            <a:p>
              <a:endParaRPr lang="en-US" sz="1400" b="1"/>
            </a:p>
          </p:txBody>
        </p:sp>
        <p:sp>
          <p:nvSpPr>
            <p:cNvPr id="25795" name="Rectangle 189"/>
            <p:cNvSpPr>
              <a:spLocks noChangeArrowheads="1"/>
            </p:cNvSpPr>
            <p:nvPr/>
          </p:nvSpPr>
          <p:spPr bwMode="auto">
            <a:xfrm>
              <a:off x="4320" y="433"/>
              <a:ext cx="239" cy="171"/>
            </a:xfrm>
            <a:prstGeom prst="rect">
              <a:avLst/>
            </a:prstGeom>
            <a:noFill/>
            <a:ln w="9525">
              <a:noFill/>
              <a:round/>
              <a:headEnd/>
              <a:tailEnd/>
            </a:ln>
          </p:spPr>
          <p:txBody>
            <a:bodyPr wrap="none" anchor="ctr"/>
            <a:lstStyle/>
            <a:p>
              <a:endParaRPr lang="en-US" sz="1400" b="1"/>
            </a:p>
          </p:txBody>
        </p:sp>
        <p:sp>
          <p:nvSpPr>
            <p:cNvPr id="25796" name="Rectangle 190"/>
            <p:cNvSpPr>
              <a:spLocks noChangeArrowheads="1"/>
            </p:cNvSpPr>
            <p:nvPr/>
          </p:nvSpPr>
          <p:spPr bwMode="auto">
            <a:xfrm>
              <a:off x="4080" y="433"/>
              <a:ext cx="239" cy="171"/>
            </a:xfrm>
            <a:prstGeom prst="rect">
              <a:avLst/>
            </a:prstGeom>
            <a:noFill/>
            <a:ln w="9525">
              <a:noFill/>
              <a:round/>
              <a:headEnd/>
              <a:tailEnd/>
            </a:ln>
          </p:spPr>
          <p:txBody>
            <a:bodyPr wrap="none" anchor="ctr"/>
            <a:lstStyle/>
            <a:p>
              <a:endParaRPr lang="en-US" sz="1400" b="1"/>
            </a:p>
          </p:txBody>
        </p:sp>
        <p:sp>
          <p:nvSpPr>
            <p:cNvPr id="25797" name="Rectangle 191"/>
            <p:cNvSpPr>
              <a:spLocks noChangeArrowheads="1"/>
            </p:cNvSpPr>
            <p:nvPr/>
          </p:nvSpPr>
          <p:spPr bwMode="auto">
            <a:xfrm>
              <a:off x="3840" y="433"/>
              <a:ext cx="239" cy="171"/>
            </a:xfrm>
            <a:prstGeom prst="rect">
              <a:avLst/>
            </a:prstGeom>
            <a:noFill/>
            <a:ln w="9525">
              <a:noFill/>
              <a:round/>
              <a:headEnd/>
              <a:tailEnd/>
            </a:ln>
          </p:spPr>
          <p:txBody>
            <a:bodyPr wrap="none" anchor="ctr"/>
            <a:lstStyle/>
            <a:p>
              <a:endParaRPr lang="en-US" sz="1400" b="1"/>
            </a:p>
          </p:txBody>
        </p:sp>
        <p:sp>
          <p:nvSpPr>
            <p:cNvPr id="25798" name="Rectangle 192"/>
            <p:cNvSpPr>
              <a:spLocks noChangeArrowheads="1"/>
            </p:cNvSpPr>
            <p:nvPr/>
          </p:nvSpPr>
          <p:spPr bwMode="auto">
            <a:xfrm>
              <a:off x="2592" y="433"/>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Finish</a:t>
              </a:r>
            </a:p>
          </p:txBody>
        </p:sp>
        <p:sp>
          <p:nvSpPr>
            <p:cNvPr id="25799" name="Rectangle 193"/>
            <p:cNvSpPr>
              <a:spLocks noChangeArrowheads="1"/>
            </p:cNvSpPr>
            <p:nvPr/>
          </p:nvSpPr>
          <p:spPr bwMode="auto">
            <a:xfrm>
              <a:off x="2208" y="433"/>
              <a:ext cx="383"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Start</a:t>
              </a:r>
            </a:p>
          </p:txBody>
        </p:sp>
        <p:sp>
          <p:nvSpPr>
            <p:cNvPr id="25800" name="Rectangle 194"/>
            <p:cNvSpPr>
              <a:spLocks noChangeArrowheads="1"/>
            </p:cNvSpPr>
            <p:nvPr/>
          </p:nvSpPr>
          <p:spPr bwMode="auto">
            <a:xfrm>
              <a:off x="1680" y="433"/>
              <a:ext cx="527" cy="171"/>
            </a:xfrm>
            <a:prstGeom prst="rect">
              <a:avLst/>
            </a:prstGeom>
            <a:noFill/>
            <a:ln w="9525">
              <a:noFill/>
              <a:round/>
              <a:headEnd/>
              <a:tailEnd/>
            </a:ln>
          </p:spPr>
          <p:txBody>
            <a:bodyPr lIns="90000" tIns="46800" rIns="90000" bIns="46800" anchor="ctr"/>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Duration</a:t>
              </a:r>
            </a:p>
          </p:txBody>
        </p:sp>
        <p:sp>
          <p:nvSpPr>
            <p:cNvPr id="25801" name="Rectangle 195"/>
            <p:cNvSpPr>
              <a:spLocks noChangeArrowheads="1"/>
            </p:cNvSpPr>
            <p:nvPr/>
          </p:nvSpPr>
          <p:spPr bwMode="auto">
            <a:xfrm>
              <a:off x="659" y="433"/>
              <a:ext cx="1020"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Task Name</a:t>
              </a:r>
            </a:p>
          </p:txBody>
        </p:sp>
        <p:sp>
          <p:nvSpPr>
            <p:cNvPr id="25802" name="Rectangle 196"/>
            <p:cNvSpPr>
              <a:spLocks noChangeArrowheads="1"/>
            </p:cNvSpPr>
            <p:nvPr/>
          </p:nvSpPr>
          <p:spPr bwMode="auto">
            <a:xfrm>
              <a:off x="240" y="433"/>
              <a:ext cx="418" cy="171"/>
            </a:xfrm>
            <a:prstGeom prst="rect">
              <a:avLst/>
            </a:prstGeom>
            <a:noFill/>
            <a:ln w="9525">
              <a:noFill/>
              <a:round/>
              <a:headEnd/>
              <a:tailEnd/>
            </a:ln>
          </p:spPr>
          <p:txBody>
            <a:bodyPr lIns="90000" tIns="46800" rIns="90000" bIns="46800" anchor="ctr"/>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a:solidFill>
                    <a:srgbClr val="000000"/>
                  </a:solidFill>
                  <a:ea typeface="宋体" pitchFamily="2" charset="-122"/>
                </a:rPr>
                <a:t>Task #</a:t>
              </a:r>
            </a:p>
          </p:txBody>
        </p:sp>
        <p:sp>
          <p:nvSpPr>
            <p:cNvPr id="25803" name="Line 197"/>
            <p:cNvSpPr>
              <a:spLocks noChangeShapeType="1"/>
            </p:cNvSpPr>
            <p:nvPr/>
          </p:nvSpPr>
          <p:spPr bwMode="auto">
            <a:xfrm>
              <a:off x="240" y="433"/>
              <a:ext cx="5279" cy="0"/>
            </a:xfrm>
            <a:prstGeom prst="line">
              <a:avLst/>
            </a:prstGeom>
            <a:noFill/>
            <a:ln w="28440">
              <a:solidFill>
                <a:srgbClr val="000000"/>
              </a:solidFill>
              <a:miter lim="800000"/>
              <a:headEnd/>
              <a:tailEnd/>
            </a:ln>
          </p:spPr>
          <p:txBody>
            <a:bodyPr anchor="ctr"/>
            <a:lstStyle/>
            <a:p>
              <a:endParaRPr lang="zh-CN" altLang="en-US" sz="1400" b="1"/>
            </a:p>
          </p:txBody>
        </p:sp>
        <p:sp>
          <p:nvSpPr>
            <p:cNvPr id="25804" name="Line 198"/>
            <p:cNvSpPr>
              <a:spLocks noChangeShapeType="1"/>
            </p:cNvSpPr>
            <p:nvPr/>
          </p:nvSpPr>
          <p:spPr bwMode="auto">
            <a:xfrm>
              <a:off x="240" y="605"/>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05" name="Line 199"/>
            <p:cNvSpPr>
              <a:spLocks noChangeShapeType="1"/>
            </p:cNvSpPr>
            <p:nvPr/>
          </p:nvSpPr>
          <p:spPr bwMode="auto">
            <a:xfrm>
              <a:off x="240" y="777"/>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06" name="Line 200"/>
            <p:cNvSpPr>
              <a:spLocks noChangeShapeType="1"/>
            </p:cNvSpPr>
            <p:nvPr/>
          </p:nvSpPr>
          <p:spPr bwMode="auto">
            <a:xfrm>
              <a:off x="240" y="949"/>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07" name="Line 201"/>
            <p:cNvSpPr>
              <a:spLocks noChangeShapeType="1"/>
            </p:cNvSpPr>
            <p:nvPr/>
          </p:nvSpPr>
          <p:spPr bwMode="auto">
            <a:xfrm>
              <a:off x="240" y="1121"/>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08" name="Line 202"/>
            <p:cNvSpPr>
              <a:spLocks noChangeShapeType="1"/>
            </p:cNvSpPr>
            <p:nvPr/>
          </p:nvSpPr>
          <p:spPr bwMode="auto">
            <a:xfrm>
              <a:off x="240" y="1293"/>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09" name="Line 203"/>
            <p:cNvSpPr>
              <a:spLocks noChangeShapeType="1"/>
            </p:cNvSpPr>
            <p:nvPr/>
          </p:nvSpPr>
          <p:spPr bwMode="auto">
            <a:xfrm>
              <a:off x="240" y="1465"/>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10" name="Line 204"/>
            <p:cNvSpPr>
              <a:spLocks noChangeShapeType="1"/>
            </p:cNvSpPr>
            <p:nvPr/>
          </p:nvSpPr>
          <p:spPr bwMode="auto">
            <a:xfrm>
              <a:off x="240" y="1981"/>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11" name="Line 205"/>
            <p:cNvSpPr>
              <a:spLocks noChangeShapeType="1"/>
            </p:cNvSpPr>
            <p:nvPr/>
          </p:nvSpPr>
          <p:spPr bwMode="auto">
            <a:xfrm>
              <a:off x="240" y="2153"/>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12" name="Line 206"/>
            <p:cNvSpPr>
              <a:spLocks noChangeShapeType="1"/>
            </p:cNvSpPr>
            <p:nvPr/>
          </p:nvSpPr>
          <p:spPr bwMode="auto">
            <a:xfrm>
              <a:off x="240" y="2669"/>
              <a:ext cx="5279" cy="0"/>
            </a:xfrm>
            <a:prstGeom prst="line">
              <a:avLst/>
            </a:prstGeom>
            <a:noFill/>
            <a:ln w="28440">
              <a:solidFill>
                <a:srgbClr val="000000"/>
              </a:solidFill>
              <a:miter lim="800000"/>
              <a:headEnd/>
              <a:tailEnd/>
            </a:ln>
          </p:spPr>
          <p:txBody>
            <a:bodyPr anchor="ctr"/>
            <a:lstStyle/>
            <a:p>
              <a:endParaRPr lang="zh-CN" altLang="en-US" sz="1400" b="1"/>
            </a:p>
          </p:txBody>
        </p:sp>
        <p:sp>
          <p:nvSpPr>
            <p:cNvPr id="25813" name="Line 207"/>
            <p:cNvSpPr>
              <a:spLocks noChangeShapeType="1"/>
            </p:cNvSpPr>
            <p:nvPr/>
          </p:nvSpPr>
          <p:spPr bwMode="auto">
            <a:xfrm>
              <a:off x="240" y="433"/>
              <a:ext cx="0" cy="2235"/>
            </a:xfrm>
            <a:prstGeom prst="line">
              <a:avLst/>
            </a:prstGeom>
            <a:noFill/>
            <a:ln w="28440">
              <a:solidFill>
                <a:srgbClr val="000000"/>
              </a:solidFill>
              <a:miter lim="800000"/>
              <a:headEnd/>
              <a:tailEnd/>
            </a:ln>
          </p:spPr>
          <p:txBody>
            <a:bodyPr anchor="ctr"/>
            <a:lstStyle/>
            <a:p>
              <a:endParaRPr lang="zh-CN" altLang="en-US" sz="1400" b="1"/>
            </a:p>
          </p:txBody>
        </p:sp>
        <p:sp>
          <p:nvSpPr>
            <p:cNvPr id="25814" name="Line 208"/>
            <p:cNvSpPr>
              <a:spLocks noChangeShapeType="1"/>
            </p:cNvSpPr>
            <p:nvPr/>
          </p:nvSpPr>
          <p:spPr bwMode="auto">
            <a:xfrm>
              <a:off x="659"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15" name="Line 209"/>
            <p:cNvSpPr>
              <a:spLocks noChangeShapeType="1"/>
            </p:cNvSpPr>
            <p:nvPr/>
          </p:nvSpPr>
          <p:spPr bwMode="auto">
            <a:xfrm>
              <a:off x="168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16" name="Line 210"/>
            <p:cNvSpPr>
              <a:spLocks noChangeShapeType="1"/>
            </p:cNvSpPr>
            <p:nvPr/>
          </p:nvSpPr>
          <p:spPr bwMode="auto">
            <a:xfrm>
              <a:off x="2208"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17" name="Line 211"/>
            <p:cNvSpPr>
              <a:spLocks noChangeShapeType="1"/>
            </p:cNvSpPr>
            <p:nvPr/>
          </p:nvSpPr>
          <p:spPr bwMode="auto">
            <a:xfrm>
              <a:off x="2592"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18" name="Line 212"/>
            <p:cNvSpPr>
              <a:spLocks noChangeShapeType="1"/>
            </p:cNvSpPr>
            <p:nvPr/>
          </p:nvSpPr>
          <p:spPr bwMode="auto">
            <a:xfrm>
              <a:off x="2976"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19" name="Line 213"/>
            <p:cNvSpPr>
              <a:spLocks noChangeShapeType="1"/>
            </p:cNvSpPr>
            <p:nvPr/>
          </p:nvSpPr>
          <p:spPr bwMode="auto">
            <a:xfrm>
              <a:off x="408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0" name="Line 214"/>
            <p:cNvSpPr>
              <a:spLocks noChangeShapeType="1"/>
            </p:cNvSpPr>
            <p:nvPr/>
          </p:nvSpPr>
          <p:spPr bwMode="auto">
            <a:xfrm>
              <a:off x="432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1" name="Line 215"/>
            <p:cNvSpPr>
              <a:spLocks noChangeShapeType="1"/>
            </p:cNvSpPr>
            <p:nvPr/>
          </p:nvSpPr>
          <p:spPr bwMode="auto">
            <a:xfrm>
              <a:off x="456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2" name="Line 216"/>
            <p:cNvSpPr>
              <a:spLocks noChangeShapeType="1"/>
            </p:cNvSpPr>
            <p:nvPr/>
          </p:nvSpPr>
          <p:spPr bwMode="auto">
            <a:xfrm>
              <a:off x="5520" y="433"/>
              <a:ext cx="0" cy="2235"/>
            </a:xfrm>
            <a:prstGeom prst="line">
              <a:avLst/>
            </a:prstGeom>
            <a:noFill/>
            <a:ln w="28440">
              <a:solidFill>
                <a:srgbClr val="000000"/>
              </a:solidFill>
              <a:miter lim="800000"/>
              <a:headEnd/>
              <a:tailEnd/>
            </a:ln>
          </p:spPr>
          <p:txBody>
            <a:bodyPr anchor="ctr"/>
            <a:lstStyle/>
            <a:p>
              <a:endParaRPr lang="zh-CN" altLang="en-US" sz="1400" b="1"/>
            </a:p>
          </p:txBody>
        </p:sp>
        <p:sp>
          <p:nvSpPr>
            <p:cNvPr id="25823" name="Line 217"/>
            <p:cNvSpPr>
              <a:spLocks noChangeShapeType="1"/>
            </p:cNvSpPr>
            <p:nvPr/>
          </p:nvSpPr>
          <p:spPr bwMode="auto">
            <a:xfrm>
              <a:off x="480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4" name="Line 218"/>
            <p:cNvSpPr>
              <a:spLocks noChangeShapeType="1"/>
            </p:cNvSpPr>
            <p:nvPr/>
          </p:nvSpPr>
          <p:spPr bwMode="auto">
            <a:xfrm>
              <a:off x="384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5" name="Line 219"/>
            <p:cNvSpPr>
              <a:spLocks noChangeShapeType="1"/>
            </p:cNvSpPr>
            <p:nvPr/>
          </p:nvSpPr>
          <p:spPr bwMode="auto">
            <a:xfrm>
              <a:off x="360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6" name="Line 220"/>
            <p:cNvSpPr>
              <a:spLocks noChangeShapeType="1"/>
            </p:cNvSpPr>
            <p:nvPr/>
          </p:nvSpPr>
          <p:spPr bwMode="auto">
            <a:xfrm>
              <a:off x="336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27" name="Line 221"/>
            <p:cNvSpPr>
              <a:spLocks noChangeShapeType="1"/>
            </p:cNvSpPr>
            <p:nvPr/>
          </p:nvSpPr>
          <p:spPr bwMode="auto">
            <a:xfrm>
              <a:off x="240" y="1809"/>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28" name="Line 222"/>
            <p:cNvSpPr>
              <a:spLocks noChangeShapeType="1"/>
            </p:cNvSpPr>
            <p:nvPr/>
          </p:nvSpPr>
          <p:spPr bwMode="auto">
            <a:xfrm>
              <a:off x="240" y="2325"/>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29" name="Line 223"/>
            <p:cNvSpPr>
              <a:spLocks noChangeShapeType="1"/>
            </p:cNvSpPr>
            <p:nvPr/>
          </p:nvSpPr>
          <p:spPr bwMode="auto">
            <a:xfrm>
              <a:off x="240" y="1637"/>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30" name="Line 224"/>
            <p:cNvSpPr>
              <a:spLocks noChangeShapeType="1"/>
            </p:cNvSpPr>
            <p:nvPr/>
          </p:nvSpPr>
          <p:spPr bwMode="auto">
            <a:xfrm>
              <a:off x="240" y="2497"/>
              <a:ext cx="5279" cy="0"/>
            </a:xfrm>
            <a:prstGeom prst="line">
              <a:avLst/>
            </a:prstGeom>
            <a:noFill/>
            <a:ln w="12600">
              <a:solidFill>
                <a:srgbClr val="000000"/>
              </a:solidFill>
              <a:miter lim="800000"/>
              <a:headEnd/>
              <a:tailEnd/>
            </a:ln>
          </p:spPr>
          <p:txBody>
            <a:bodyPr anchor="ctr"/>
            <a:lstStyle/>
            <a:p>
              <a:endParaRPr lang="zh-CN" altLang="en-US" sz="1400" b="1"/>
            </a:p>
          </p:txBody>
        </p:sp>
        <p:sp>
          <p:nvSpPr>
            <p:cNvPr id="25831" name="Line 225"/>
            <p:cNvSpPr>
              <a:spLocks noChangeShapeType="1"/>
            </p:cNvSpPr>
            <p:nvPr/>
          </p:nvSpPr>
          <p:spPr bwMode="auto">
            <a:xfrm>
              <a:off x="5040" y="433"/>
              <a:ext cx="0" cy="2235"/>
            </a:xfrm>
            <a:prstGeom prst="line">
              <a:avLst/>
            </a:prstGeom>
            <a:noFill/>
            <a:ln w="12600">
              <a:solidFill>
                <a:srgbClr val="000000"/>
              </a:solidFill>
              <a:miter lim="800000"/>
              <a:headEnd/>
              <a:tailEnd/>
            </a:ln>
          </p:spPr>
          <p:txBody>
            <a:bodyPr anchor="ctr"/>
            <a:lstStyle/>
            <a:p>
              <a:endParaRPr lang="zh-CN" altLang="en-US" sz="1400" b="1"/>
            </a:p>
          </p:txBody>
        </p:sp>
        <p:sp>
          <p:nvSpPr>
            <p:cNvPr id="25832" name="Line 226"/>
            <p:cNvSpPr>
              <a:spLocks noChangeShapeType="1"/>
            </p:cNvSpPr>
            <p:nvPr/>
          </p:nvSpPr>
          <p:spPr bwMode="auto">
            <a:xfrm>
              <a:off x="5280" y="433"/>
              <a:ext cx="0" cy="2235"/>
            </a:xfrm>
            <a:prstGeom prst="line">
              <a:avLst/>
            </a:prstGeom>
            <a:noFill/>
            <a:ln w="12600">
              <a:solidFill>
                <a:srgbClr val="000000"/>
              </a:solidFill>
              <a:miter lim="800000"/>
              <a:headEnd/>
              <a:tailEnd/>
            </a:ln>
          </p:spPr>
          <p:txBody>
            <a:bodyPr anchor="ctr"/>
            <a:lstStyle/>
            <a:p>
              <a:endParaRPr lang="zh-CN" altLang="en-US" sz="1400" b="1"/>
            </a:p>
          </p:txBody>
        </p:sp>
      </p:grpSp>
      <p:sp>
        <p:nvSpPr>
          <p:cNvPr id="25604" name="Text Box 227"/>
          <p:cNvSpPr txBox="1">
            <a:spLocks noChangeArrowheads="1"/>
          </p:cNvSpPr>
          <p:nvPr/>
        </p:nvSpPr>
        <p:spPr bwMode="auto">
          <a:xfrm>
            <a:off x="6907591" y="383165"/>
            <a:ext cx="5048251" cy="309958"/>
          </a:xfrm>
          <a:prstGeom prst="rect">
            <a:avLst/>
          </a:prstGeom>
          <a:noFill/>
          <a:ln w="9525">
            <a:noFill/>
            <a:round/>
            <a:headEnd/>
            <a:tailEnd/>
          </a:ln>
        </p:spPr>
        <p:txBody>
          <a:bodyPr wrap="square" lIns="90000" tIns="46800" rIns="90000" bIns="46800" anchor="ctr">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1400" b="1" dirty="0">
                <a:solidFill>
                  <a:srgbClr val="000000"/>
                </a:solidFill>
                <a:ea typeface="宋体" pitchFamily="2" charset="-122"/>
              </a:rPr>
              <a:t> 4/1        4/8        4/15      4/22     4/29       5/6        5/13     5/20       5/27</a:t>
            </a:r>
          </a:p>
        </p:txBody>
      </p:sp>
      <p:sp>
        <p:nvSpPr>
          <p:cNvPr id="25606" name="Text Box 229"/>
          <p:cNvSpPr txBox="1">
            <a:spLocks noChangeArrowheads="1"/>
          </p:cNvSpPr>
          <p:nvPr/>
        </p:nvSpPr>
        <p:spPr bwMode="auto">
          <a:xfrm>
            <a:off x="174171" y="292254"/>
            <a:ext cx="1775143" cy="402291"/>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sz="2000">
                <a:solidFill>
                  <a:srgbClr val="000000"/>
                </a:solidFill>
                <a:ea typeface="宋体" pitchFamily="2" charset="-122"/>
              </a:rPr>
              <a:t>Timeline chart:</a:t>
            </a:r>
          </a:p>
        </p:txBody>
      </p:sp>
      <p:sp>
        <p:nvSpPr>
          <p:cNvPr id="25607" name="Text Box 230"/>
          <p:cNvSpPr txBox="1">
            <a:spLocks noChangeArrowheads="1"/>
          </p:cNvSpPr>
          <p:nvPr/>
        </p:nvSpPr>
        <p:spPr bwMode="auto">
          <a:xfrm>
            <a:off x="4654551" y="1"/>
            <a:ext cx="1924223" cy="371513"/>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zh-CN" b="1">
                <a:solidFill>
                  <a:srgbClr val="000000"/>
                </a:solidFill>
                <a:ea typeface="宋体" pitchFamily="2" charset="-122"/>
              </a:rPr>
              <a:t>CLASS EXERCISE</a:t>
            </a:r>
          </a:p>
        </p:txBody>
      </p:sp>
    </p:spTree>
    <p:extLst>
      <p:ext uri="{BB962C8B-B14F-4D97-AF65-F5344CB8AC3E}">
        <p14:creationId xmlns:p14="http://schemas.microsoft.com/office/powerpoint/2010/main" val="28590831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The Process Premise</a:t>
            </a:r>
            <a:endParaRPr lang="zh-CN" altLang="en-US" b="1" dirty="0"/>
          </a:p>
        </p:txBody>
      </p:sp>
      <p:sp>
        <p:nvSpPr>
          <p:cNvPr id="3" name="灯片编号占位符 2"/>
          <p:cNvSpPr>
            <a:spLocks noGrp="1"/>
          </p:cNvSpPr>
          <p:nvPr>
            <p:ph type="sldNum" sz="quarter" idx="12"/>
          </p:nvPr>
        </p:nvSpPr>
        <p:spPr/>
        <p:txBody>
          <a:bodyPr/>
          <a:lstStyle/>
          <a:p>
            <a:pPr>
              <a:defRPr/>
            </a:pPr>
            <a:fld id="{4903B4FE-EFAE-4B07-ACA5-7CB41B15AD51}" type="slidenum">
              <a:rPr lang="en-US" altLang="zh-CN" smtClean="0"/>
              <a:pPr>
                <a:defRPr/>
              </a:pPr>
              <a:t>4</a:t>
            </a:fld>
            <a:endParaRPr lang="en-US" altLang="zh-CN"/>
          </a:p>
        </p:txBody>
      </p:sp>
      <p:sp>
        <p:nvSpPr>
          <p:cNvPr id="4" name="Rectangle 4"/>
          <p:cNvSpPr txBox="1">
            <a:spLocks noChangeArrowheads="1"/>
          </p:cNvSpPr>
          <p:nvPr/>
        </p:nvSpPr>
        <p:spPr>
          <a:xfrm>
            <a:off x="928048" y="1920085"/>
            <a:ext cx="5678606" cy="4434840"/>
          </a:xfrm>
          <a:prstGeom prst="rect">
            <a:avLst/>
          </a:prstGeom>
        </p:spPr>
        <p:txBody>
          <a:bodyPr/>
          <a:lstStyle/>
          <a:p>
            <a:pPr marL="273050" indent="-273050" fontAlgn="base">
              <a:spcBef>
                <a:spcPct val="20000"/>
              </a:spcBef>
              <a:spcAft>
                <a:spcPct val="0"/>
              </a:spcAft>
              <a:buClr>
                <a:srgbClr val="0BD0D9"/>
              </a:buClr>
              <a:buSzPct val="95000"/>
              <a:defRPr/>
            </a:pPr>
            <a:r>
              <a:rPr kumimoji="1" lang="en-US" altLang="zh-CN" sz="3200" b="1" dirty="0">
                <a:latin typeface="Arial" charset="0"/>
              </a:rPr>
              <a:t>“</a:t>
            </a:r>
            <a:r>
              <a:rPr kumimoji="1" lang="en-US" altLang="zh-CN" sz="3200" b="1" dirty="0"/>
              <a:t>The quality of a software system is governed by the quality of the process used to develop and evolve it.</a:t>
            </a:r>
            <a:r>
              <a:rPr kumimoji="1" lang="en-US" altLang="zh-CN" sz="3200" b="1" dirty="0">
                <a:latin typeface="Arial" charset="0"/>
              </a:rPr>
              <a:t>”</a:t>
            </a:r>
            <a:endParaRPr kumimoji="1" lang="en-US" altLang="zh-CN" sz="3200" b="1" dirty="0"/>
          </a:p>
          <a:p>
            <a:pPr marL="273050" indent="-273050" fontAlgn="base">
              <a:spcBef>
                <a:spcPct val="20000"/>
              </a:spcBef>
              <a:spcAft>
                <a:spcPct val="0"/>
              </a:spcAft>
              <a:buClr>
                <a:srgbClr val="0BD0D9"/>
              </a:buClr>
              <a:buSzPct val="95000"/>
              <a:defRPr/>
            </a:pPr>
            <a:endParaRPr kumimoji="1" lang="en-US" altLang="zh-CN" sz="3200" b="1" dirty="0"/>
          </a:p>
          <a:p>
            <a:pPr marL="273050" indent="-273050" algn="r" fontAlgn="base">
              <a:spcBef>
                <a:spcPct val="20000"/>
              </a:spcBef>
              <a:spcAft>
                <a:spcPct val="0"/>
              </a:spcAft>
              <a:buClr>
                <a:srgbClr val="0BD0D9"/>
              </a:buClr>
              <a:buSzPct val="95000"/>
              <a:defRPr/>
            </a:pPr>
            <a:r>
              <a:rPr kumimoji="1" lang="en-US" altLang="zh-CN" sz="2400" b="1" dirty="0"/>
              <a:t>-- Watts Humphrey</a:t>
            </a:r>
          </a:p>
        </p:txBody>
      </p:sp>
      <p:pic>
        <p:nvPicPr>
          <p:cNvPr id="5" name="Picture 6" descr="p24_bw"/>
          <p:cNvPicPr>
            <a:picLocks noChangeAspect="1" noChangeArrowheads="1"/>
          </p:cNvPicPr>
          <p:nvPr/>
        </p:nvPicPr>
        <p:blipFill>
          <a:blip r:embed="rId3" cstate="print"/>
          <a:srcRect/>
          <a:stretch>
            <a:fillRect/>
          </a:stretch>
        </p:blipFill>
        <p:spPr bwMode="auto">
          <a:xfrm>
            <a:off x="7990775" y="795695"/>
            <a:ext cx="3410902" cy="4660055"/>
          </a:xfrm>
          <a:prstGeom prst="rect">
            <a:avLst/>
          </a:prstGeom>
          <a:noFill/>
          <a:ln w="9525">
            <a:noFill/>
            <a:miter lim="800000"/>
            <a:headEnd/>
            <a:tailEnd/>
          </a:ln>
        </p:spPr>
      </p:pic>
      <p:sp>
        <p:nvSpPr>
          <p:cNvPr id="6" name="Rectangle 5">
            <a:extLst>
              <a:ext uri="{FF2B5EF4-FFF2-40B4-BE49-F238E27FC236}">
                <a16:creationId xmlns:a16="http://schemas.microsoft.com/office/drawing/2014/main" id="{937B8FAC-47E7-6145-B00E-467FEC35B75C}"/>
              </a:ext>
            </a:extLst>
          </p:cNvPr>
          <p:cNvSpPr/>
          <p:nvPr/>
        </p:nvSpPr>
        <p:spPr>
          <a:xfrm>
            <a:off x="7555264" y="5512903"/>
            <a:ext cx="4275292" cy="1255728"/>
          </a:xfrm>
          <a:prstGeom prst="rect">
            <a:avLst/>
          </a:prstGeom>
        </p:spPr>
        <p:txBody>
          <a:bodyPr wrap="square">
            <a:spAutoFit/>
          </a:bodyPr>
          <a:lstStyle/>
          <a:p>
            <a:pPr marL="273050" indent="-273050" algn="just" fontAlgn="base">
              <a:spcBef>
                <a:spcPct val="20000"/>
              </a:spcBef>
              <a:spcAft>
                <a:spcPct val="0"/>
              </a:spcAft>
              <a:buClr>
                <a:srgbClr val="0BD0D9"/>
              </a:buClr>
              <a:buSzPct val="95000"/>
              <a:defRPr/>
            </a:pPr>
            <a:r>
              <a:rPr kumimoji="1" lang="en-US" altLang="zh-CN" b="1" dirty="0"/>
              <a:t>“Father</a:t>
            </a:r>
            <a:r>
              <a:rPr kumimoji="1" lang="zh-CN" altLang="en-US" b="1" dirty="0"/>
              <a:t> </a:t>
            </a:r>
            <a:r>
              <a:rPr kumimoji="1" lang="en-US" altLang="zh-CN" b="1" dirty="0"/>
              <a:t>of</a:t>
            </a:r>
            <a:r>
              <a:rPr kumimoji="1" lang="zh-CN" altLang="en-US" b="1" dirty="0"/>
              <a:t> </a:t>
            </a:r>
            <a:r>
              <a:rPr kumimoji="1" lang="en-US" altLang="zh-CN" b="1" dirty="0"/>
              <a:t>software</a:t>
            </a:r>
            <a:r>
              <a:rPr kumimoji="1" lang="zh-CN" altLang="en-US" b="1" dirty="0"/>
              <a:t> </a:t>
            </a:r>
            <a:r>
              <a:rPr kumimoji="1" lang="en-US" altLang="zh-CN" b="1" dirty="0"/>
              <a:t>quality”</a:t>
            </a:r>
          </a:p>
          <a:p>
            <a:pPr marL="273050" indent="-273050" algn="just" fontAlgn="base">
              <a:spcBef>
                <a:spcPct val="20000"/>
              </a:spcBef>
              <a:spcAft>
                <a:spcPct val="0"/>
              </a:spcAft>
              <a:buClr>
                <a:srgbClr val="0BD0D9"/>
              </a:buClr>
              <a:buSzPct val="95000"/>
              <a:defRPr/>
            </a:pPr>
            <a:r>
              <a:rPr kumimoji="1" lang="en-US" altLang="zh-CN" b="1" i="1" dirty="0"/>
              <a:t>Founder</a:t>
            </a:r>
            <a:r>
              <a:rPr kumimoji="1" lang="zh-CN" altLang="en-US" b="1" i="1" dirty="0"/>
              <a:t> </a:t>
            </a:r>
            <a:r>
              <a:rPr kumimoji="1" lang="en-US" altLang="zh-CN" b="1" i="1" dirty="0"/>
              <a:t>of</a:t>
            </a:r>
            <a:r>
              <a:rPr kumimoji="1" lang="zh-CN" altLang="en-US" b="1" i="1" dirty="0"/>
              <a:t> </a:t>
            </a:r>
            <a:r>
              <a:rPr kumimoji="1" lang="en-US" altLang="zh-CN" b="1" i="1" dirty="0"/>
              <a:t>Software</a:t>
            </a:r>
            <a:r>
              <a:rPr kumimoji="1" lang="zh-CN" altLang="en-US" b="1" i="1" dirty="0"/>
              <a:t> </a:t>
            </a:r>
            <a:r>
              <a:rPr kumimoji="1" lang="en-US" altLang="zh-CN" b="1" i="1" dirty="0"/>
              <a:t>Engineering</a:t>
            </a:r>
            <a:r>
              <a:rPr kumimoji="1" lang="zh-CN" altLang="en-US" b="1" i="1" dirty="0"/>
              <a:t> </a:t>
            </a:r>
            <a:r>
              <a:rPr kumimoji="1" lang="en-US" altLang="zh-CN" b="1" i="1" dirty="0"/>
              <a:t>Institute</a:t>
            </a:r>
            <a:r>
              <a:rPr kumimoji="1" lang="zh-CN" altLang="en-US" b="1" i="1" dirty="0"/>
              <a:t> </a:t>
            </a:r>
            <a:r>
              <a:rPr kumimoji="1" lang="en-US" altLang="zh-CN" b="1" i="1" dirty="0"/>
              <a:t>at</a:t>
            </a:r>
            <a:r>
              <a:rPr kumimoji="1" lang="zh-CN" altLang="en-US" b="1" i="1" dirty="0"/>
              <a:t> </a:t>
            </a:r>
            <a:r>
              <a:rPr kumimoji="1" lang="en-US" altLang="zh-CN" b="1" i="1" dirty="0"/>
              <a:t>CMU,</a:t>
            </a:r>
            <a:r>
              <a:rPr kumimoji="1" lang="zh-CN" altLang="en-US" b="1" i="1" dirty="0"/>
              <a:t> </a:t>
            </a:r>
            <a:r>
              <a:rPr kumimoji="1" lang="en-US" altLang="zh-CN" b="1" i="1" dirty="0"/>
              <a:t>which</a:t>
            </a:r>
            <a:r>
              <a:rPr kumimoji="1" lang="zh-CN" altLang="en-US" b="1" i="1" dirty="0"/>
              <a:t> </a:t>
            </a:r>
            <a:r>
              <a:rPr kumimoji="1" lang="en-US" altLang="zh-CN" b="1" i="1" dirty="0"/>
              <a:t>developed</a:t>
            </a:r>
            <a:r>
              <a:rPr kumimoji="1" lang="zh-CN" altLang="en-US" b="1" i="1" dirty="0"/>
              <a:t> </a:t>
            </a:r>
            <a:r>
              <a:rPr kumimoji="1" lang="en-US" altLang="zh-CN" b="1" i="1" dirty="0"/>
              <a:t>Capability</a:t>
            </a:r>
            <a:r>
              <a:rPr kumimoji="1" lang="zh-CN" altLang="en-US" b="1" i="1" dirty="0"/>
              <a:t> </a:t>
            </a:r>
            <a:r>
              <a:rPr kumimoji="1" lang="en-US" altLang="zh-CN" b="1" i="1" dirty="0"/>
              <a:t>Maturity</a:t>
            </a:r>
            <a:r>
              <a:rPr kumimoji="1" lang="zh-CN" altLang="en-US" b="1" i="1" dirty="0"/>
              <a:t> </a:t>
            </a:r>
            <a:r>
              <a:rPr kumimoji="1" lang="en-US" altLang="zh-CN" b="1" i="1" dirty="0"/>
              <a:t>Model</a:t>
            </a:r>
            <a:r>
              <a:rPr kumimoji="1" lang="zh-CN" altLang="en-US" b="1" i="1" dirty="0"/>
              <a:t>  </a:t>
            </a:r>
            <a:endParaRPr kumimoji="1" lang="en-US" altLang="zh-CN" b="1" i="1" dirty="0"/>
          </a:p>
        </p:txBody>
      </p:sp>
    </p:spTree>
    <p:extLst>
      <p:ext uri="{BB962C8B-B14F-4D97-AF65-F5344CB8AC3E}">
        <p14:creationId xmlns:p14="http://schemas.microsoft.com/office/powerpoint/2010/main" val="3755256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a:noFill/>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9FB0210-C2F8-449B-9D6D-69437C9191D6}" type="slidenum">
              <a:rPr lang="en-GB" altLang="zh-CN" sz="1600"/>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altLang="zh-CN" sz="1600"/>
          </a:p>
        </p:txBody>
      </p:sp>
      <p:grpSp>
        <p:nvGrpSpPr>
          <p:cNvPr id="2" name="Group 1"/>
          <p:cNvGrpSpPr>
            <a:grpSpLocks/>
          </p:cNvGrpSpPr>
          <p:nvPr/>
        </p:nvGrpSpPr>
        <p:grpSpPr bwMode="auto">
          <a:xfrm>
            <a:off x="273424" y="687388"/>
            <a:ext cx="8378825" cy="3546475"/>
            <a:chOff x="240" y="433"/>
            <a:chExt cx="5278" cy="2234"/>
          </a:xfrm>
        </p:grpSpPr>
        <p:sp>
          <p:nvSpPr>
            <p:cNvPr id="26672" name="Rectangle 2"/>
            <p:cNvSpPr>
              <a:spLocks noChangeArrowheads="1"/>
            </p:cNvSpPr>
            <p:nvPr/>
          </p:nvSpPr>
          <p:spPr bwMode="auto">
            <a:xfrm>
              <a:off x="5038" y="2495"/>
              <a:ext cx="239" cy="171"/>
            </a:xfrm>
            <a:prstGeom prst="rect">
              <a:avLst/>
            </a:prstGeom>
            <a:noFill/>
            <a:ln w="9525">
              <a:noFill/>
              <a:round/>
              <a:headEnd/>
              <a:tailEnd/>
            </a:ln>
          </p:spPr>
          <p:txBody>
            <a:bodyPr wrap="none" anchor="ctr"/>
            <a:lstStyle/>
            <a:p>
              <a:endParaRPr lang="en-US"/>
            </a:p>
          </p:txBody>
        </p:sp>
        <p:sp>
          <p:nvSpPr>
            <p:cNvPr id="26673" name="Rectangle 3"/>
            <p:cNvSpPr>
              <a:spLocks noChangeArrowheads="1"/>
            </p:cNvSpPr>
            <p:nvPr/>
          </p:nvSpPr>
          <p:spPr bwMode="auto">
            <a:xfrm>
              <a:off x="5038" y="2323"/>
              <a:ext cx="239" cy="171"/>
            </a:xfrm>
            <a:prstGeom prst="rect">
              <a:avLst/>
            </a:prstGeom>
            <a:noFill/>
            <a:ln w="9525">
              <a:noFill/>
              <a:round/>
              <a:headEnd/>
              <a:tailEnd/>
            </a:ln>
          </p:spPr>
          <p:txBody>
            <a:bodyPr wrap="none" anchor="ctr"/>
            <a:lstStyle/>
            <a:p>
              <a:endParaRPr lang="en-US"/>
            </a:p>
          </p:txBody>
        </p:sp>
        <p:sp>
          <p:nvSpPr>
            <p:cNvPr id="26674" name="Rectangle 4"/>
            <p:cNvSpPr>
              <a:spLocks noChangeArrowheads="1"/>
            </p:cNvSpPr>
            <p:nvPr/>
          </p:nvSpPr>
          <p:spPr bwMode="auto">
            <a:xfrm>
              <a:off x="5038" y="2151"/>
              <a:ext cx="239" cy="171"/>
            </a:xfrm>
            <a:prstGeom prst="rect">
              <a:avLst/>
            </a:prstGeom>
            <a:noFill/>
            <a:ln w="9525">
              <a:noFill/>
              <a:round/>
              <a:headEnd/>
              <a:tailEnd/>
            </a:ln>
          </p:spPr>
          <p:txBody>
            <a:bodyPr wrap="none" anchor="ctr"/>
            <a:lstStyle/>
            <a:p>
              <a:endParaRPr lang="en-US"/>
            </a:p>
          </p:txBody>
        </p:sp>
        <p:sp>
          <p:nvSpPr>
            <p:cNvPr id="26675" name="Rectangle 5"/>
            <p:cNvSpPr>
              <a:spLocks noChangeArrowheads="1"/>
            </p:cNvSpPr>
            <p:nvPr/>
          </p:nvSpPr>
          <p:spPr bwMode="auto">
            <a:xfrm>
              <a:off x="5038" y="1979"/>
              <a:ext cx="239" cy="171"/>
            </a:xfrm>
            <a:prstGeom prst="rect">
              <a:avLst/>
            </a:prstGeom>
            <a:noFill/>
            <a:ln w="9525">
              <a:noFill/>
              <a:round/>
              <a:headEnd/>
              <a:tailEnd/>
            </a:ln>
          </p:spPr>
          <p:txBody>
            <a:bodyPr wrap="none" anchor="ctr"/>
            <a:lstStyle/>
            <a:p>
              <a:endParaRPr lang="en-US"/>
            </a:p>
          </p:txBody>
        </p:sp>
        <p:sp>
          <p:nvSpPr>
            <p:cNvPr id="26676" name="Rectangle 6"/>
            <p:cNvSpPr>
              <a:spLocks noChangeArrowheads="1"/>
            </p:cNvSpPr>
            <p:nvPr/>
          </p:nvSpPr>
          <p:spPr bwMode="auto">
            <a:xfrm>
              <a:off x="5038" y="1808"/>
              <a:ext cx="239" cy="171"/>
            </a:xfrm>
            <a:prstGeom prst="rect">
              <a:avLst/>
            </a:prstGeom>
            <a:noFill/>
            <a:ln w="9525">
              <a:noFill/>
              <a:round/>
              <a:headEnd/>
              <a:tailEnd/>
            </a:ln>
          </p:spPr>
          <p:txBody>
            <a:bodyPr wrap="none" anchor="ctr"/>
            <a:lstStyle/>
            <a:p>
              <a:endParaRPr lang="en-US"/>
            </a:p>
          </p:txBody>
        </p:sp>
        <p:sp>
          <p:nvSpPr>
            <p:cNvPr id="26677" name="Rectangle 7"/>
            <p:cNvSpPr>
              <a:spLocks noChangeArrowheads="1"/>
            </p:cNvSpPr>
            <p:nvPr/>
          </p:nvSpPr>
          <p:spPr bwMode="auto">
            <a:xfrm>
              <a:off x="5038" y="1636"/>
              <a:ext cx="239" cy="171"/>
            </a:xfrm>
            <a:prstGeom prst="rect">
              <a:avLst/>
            </a:prstGeom>
            <a:noFill/>
            <a:ln w="9525">
              <a:noFill/>
              <a:round/>
              <a:headEnd/>
              <a:tailEnd/>
            </a:ln>
          </p:spPr>
          <p:txBody>
            <a:bodyPr wrap="none" anchor="ctr"/>
            <a:lstStyle/>
            <a:p>
              <a:endParaRPr lang="en-US"/>
            </a:p>
          </p:txBody>
        </p:sp>
        <p:sp>
          <p:nvSpPr>
            <p:cNvPr id="26678" name="Rectangle 8"/>
            <p:cNvSpPr>
              <a:spLocks noChangeArrowheads="1"/>
            </p:cNvSpPr>
            <p:nvPr/>
          </p:nvSpPr>
          <p:spPr bwMode="auto">
            <a:xfrm>
              <a:off x="5038" y="1464"/>
              <a:ext cx="239" cy="171"/>
            </a:xfrm>
            <a:prstGeom prst="rect">
              <a:avLst/>
            </a:prstGeom>
            <a:noFill/>
            <a:ln w="9525">
              <a:noFill/>
              <a:round/>
              <a:headEnd/>
              <a:tailEnd/>
            </a:ln>
          </p:spPr>
          <p:txBody>
            <a:bodyPr wrap="none" anchor="ctr"/>
            <a:lstStyle/>
            <a:p>
              <a:endParaRPr lang="en-US"/>
            </a:p>
          </p:txBody>
        </p:sp>
        <p:sp>
          <p:nvSpPr>
            <p:cNvPr id="26679" name="Rectangle 9"/>
            <p:cNvSpPr>
              <a:spLocks noChangeArrowheads="1"/>
            </p:cNvSpPr>
            <p:nvPr/>
          </p:nvSpPr>
          <p:spPr bwMode="auto">
            <a:xfrm>
              <a:off x="5038" y="1292"/>
              <a:ext cx="239" cy="171"/>
            </a:xfrm>
            <a:prstGeom prst="rect">
              <a:avLst/>
            </a:prstGeom>
            <a:noFill/>
            <a:ln w="9525">
              <a:noFill/>
              <a:round/>
              <a:headEnd/>
              <a:tailEnd/>
            </a:ln>
          </p:spPr>
          <p:txBody>
            <a:bodyPr wrap="none" anchor="ctr"/>
            <a:lstStyle/>
            <a:p>
              <a:endParaRPr lang="en-US"/>
            </a:p>
          </p:txBody>
        </p:sp>
        <p:sp>
          <p:nvSpPr>
            <p:cNvPr id="26680" name="Rectangle 10"/>
            <p:cNvSpPr>
              <a:spLocks noChangeArrowheads="1"/>
            </p:cNvSpPr>
            <p:nvPr/>
          </p:nvSpPr>
          <p:spPr bwMode="auto">
            <a:xfrm>
              <a:off x="5038" y="1120"/>
              <a:ext cx="239" cy="171"/>
            </a:xfrm>
            <a:prstGeom prst="rect">
              <a:avLst/>
            </a:prstGeom>
            <a:noFill/>
            <a:ln w="9525">
              <a:noFill/>
              <a:round/>
              <a:headEnd/>
              <a:tailEnd/>
            </a:ln>
          </p:spPr>
          <p:txBody>
            <a:bodyPr wrap="none" anchor="ctr"/>
            <a:lstStyle/>
            <a:p>
              <a:endParaRPr lang="en-US"/>
            </a:p>
          </p:txBody>
        </p:sp>
        <p:sp>
          <p:nvSpPr>
            <p:cNvPr id="26681" name="Rectangle 11"/>
            <p:cNvSpPr>
              <a:spLocks noChangeArrowheads="1"/>
            </p:cNvSpPr>
            <p:nvPr/>
          </p:nvSpPr>
          <p:spPr bwMode="auto">
            <a:xfrm>
              <a:off x="5038" y="948"/>
              <a:ext cx="239" cy="171"/>
            </a:xfrm>
            <a:prstGeom prst="rect">
              <a:avLst/>
            </a:prstGeom>
            <a:noFill/>
            <a:ln w="9525">
              <a:noFill/>
              <a:round/>
              <a:headEnd/>
              <a:tailEnd/>
            </a:ln>
          </p:spPr>
          <p:txBody>
            <a:bodyPr wrap="none" anchor="ctr"/>
            <a:lstStyle/>
            <a:p>
              <a:endParaRPr lang="en-US"/>
            </a:p>
          </p:txBody>
        </p:sp>
        <p:sp>
          <p:nvSpPr>
            <p:cNvPr id="26682" name="Rectangle 12"/>
            <p:cNvSpPr>
              <a:spLocks noChangeArrowheads="1"/>
            </p:cNvSpPr>
            <p:nvPr/>
          </p:nvSpPr>
          <p:spPr bwMode="auto">
            <a:xfrm>
              <a:off x="5038" y="776"/>
              <a:ext cx="239" cy="171"/>
            </a:xfrm>
            <a:prstGeom prst="rect">
              <a:avLst/>
            </a:prstGeom>
            <a:noFill/>
            <a:ln w="9525">
              <a:noFill/>
              <a:round/>
              <a:headEnd/>
              <a:tailEnd/>
            </a:ln>
          </p:spPr>
          <p:txBody>
            <a:bodyPr wrap="none" anchor="ctr"/>
            <a:lstStyle/>
            <a:p>
              <a:endParaRPr lang="en-US"/>
            </a:p>
          </p:txBody>
        </p:sp>
        <p:sp>
          <p:nvSpPr>
            <p:cNvPr id="26683" name="Rectangle 13"/>
            <p:cNvSpPr>
              <a:spLocks noChangeArrowheads="1"/>
            </p:cNvSpPr>
            <p:nvPr/>
          </p:nvSpPr>
          <p:spPr bwMode="auto">
            <a:xfrm>
              <a:off x="5038" y="605"/>
              <a:ext cx="239" cy="171"/>
            </a:xfrm>
            <a:prstGeom prst="rect">
              <a:avLst/>
            </a:prstGeom>
            <a:noFill/>
            <a:ln w="9525">
              <a:noFill/>
              <a:round/>
              <a:headEnd/>
              <a:tailEnd/>
            </a:ln>
          </p:spPr>
          <p:txBody>
            <a:bodyPr wrap="none" anchor="ctr"/>
            <a:lstStyle/>
            <a:p>
              <a:endParaRPr lang="en-US"/>
            </a:p>
          </p:txBody>
        </p:sp>
        <p:sp>
          <p:nvSpPr>
            <p:cNvPr id="26684" name="Rectangle 14"/>
            <p:cNvSpPr>
              <a:spLocks noChangeArrowheads="1"/>
            </p:cNvSpPr>
            <p:nvPr/>
          </p:nvSpPr>
          <p:spPr bwMode="auto">
            <a:xfrm>
              <a:off x="5038" y="433"/>
              <a:ext cx="239" cy="171"/>
            </a:xfrm>
            <a:prstGeom prst="rect">
              <a:avLst/>
            </a:prstGeom>
            <a:noFill/>
            <a:ln w="9525">
              <a:noFill/>
              <a:round/>
              <a:headEnd/>
              <a:tailEnd/>
            </a:ln>
          </p:spPr>
          <p:txBody>
            <a:bodyPr wrap="none" anchor="ctr"/>
            <a:lstStyle/>
            <a:p>
              <a:endParaRPr lang="en-US"/>
            </a:p>
          </p:txBody>
        </p:sp>
        <p:sp>
          <p:nvSpPr>
            <p:cNvPr id="26685" name="Rectangle 15"/>
            <p:cNvSpPr>
              <a:spLocks noChangeArrowheads="1"/>
            </p:cNvSpPr>
            <p:nvPr/>
          </p:nvSpPr>
          <p:spPr bwMode="auto">
            <a:xfrm>
              <a:off x="4798" y="2495"/>
              <a:ext cx="239" cy="171"/>
            </a:xfrm>
            <a:prstGeom prst="rect">
              <a:avLst/>
            </a:prstGeom>
            <a:noFill/>
            <a:ln w="9525">
              <a:noFill/>
              <a:round/>
              <a:headEnd/>
              <a:tailEnd/>
            </a:ln>
          </p:spPr>
          <p:txBody>
            <a:bodyPr wrap="none" anchor="ctr"/>
            <a:lstStyle/>
            <a:p>
              <a:endParaRPr lang="en-US"/>
            </a:p>
          </p:txBody>
        </p:sp>
        <p:sp>
          <p:nvSpPr>
            <p:cNvPr id="26686" name="Rectangle 16"/>
            <p:cNvSpPr>
              <a:spLocks noChangeArrowheads="1"/>
            </p:cNvSpPr>
            <p:nvPr/>
          </p:nvSpPr>
          <p:spPr bwMode="auto">
            <a:xfrm>
              <a:off x="4798" y="2323"/>
              <a:ext cx="239" cy="171"/>
            </a:xfrm>
            <a:prstGeom prst="rect">
              <a:avLst/>
            </a:prstGeom>
            <a:noFill/>
            <a:ln w="9525">
              <a:noFill/>
              <a:round/>
              <a:headEnd/>
              <a:tailEnd/>
            </a:ln>
          </p:spPr>
          <p:txBody>
            <a:bodyPr wrap="none" anchor="ctr"/>
            <a:lstStyle/>
            <a:p>
              <a:endParaRPr lang="en-US"/>
            </a:p>
          </p:txBody>
        </p:sp>
        <p:sp>
          <p:nvSpPr>
            <p:cNvPr id="26687" name="Rectangle 17"/>
            <p:cNvSpPr>
              <a:spLocks noChangeArrowheads="1"/>
            </p:cNvSpPr>
            <p:nvPr/>
          </p:nvSpPr>
          <p:spPr bwMode="auto">
            <a:xfrm>
              <a:off x="4798" y="2151"/>
              <a:ext cx="239" cy="171"/>
            </a:xfrm>
            <a:prstGeom prst="rect">
              <a:avLst/>
            </a:prstGeom>
            <a:noFill/>
            <a:ln w="9525">
              <a:noFill/>
              <a:round/>
              <a:headEnd/>
              <a:tailEnd/>
            </a:ln>
          </p:spPr>
          <p:txBody>
            <a:bodyPr wrap="none" anchor="ctr"/>
            <a:lstStyle/>
            <a:p>
              <a:endParaRPr lang="en-US"/>
            </a:p>
          </p:txBody>
        </p:sp>
        <p:sp>
          <p:nvSpPr>
            <p:cNvPr id="26688" name="Rectangle 18"/>
            <p:cNvSpPr>
              <a:spLocks noChangeArrowheads="1"/>
            </p:cNvSpPr>
            <p:nvPr/>
          </p:nvSpPr>
          <p:spPr bwMode="auto">
            <a:xfrm>
              <a:off x="4798" y="1979"/>
              <a:ext cx="239" cy="171"/>
            </a:xfrm>
            <a:prstGeom prst="rect">
              <a:avLst/>
            </a:prstGeom>
            <a:noFill/>
            <a:ln w="9525">
              <a:noFill/>
              <a:round/>
              <a:headEnd/>
              <a:tailEnd/>
            </a:ln>
          </p:spPr>
          <p:txBody>
            <a:bodyPr wrap="none" anchor="ctr"/>
            <a:lstStyle/>
            <a:p>
              <a:endParaRPr lang="en-US"/>
            </a:p>
          </p:txBody>
        </p:sp>
        <p:sp>
          <p:nvSpPr>
            <p:cNvPr id="26689" name="Rectangle 19"/>
            <p:cNvSpPr>
              <a:spLocks noChangeArrowheads="1"/>
            </p:cNvSpPr>
            <p:nvPr/>
          </p:nvSpPr>
          <p:spPr bwMode="auto">
            <a:xfrm>
              <a:off x="4798" y="1808"/>
              <a:ext cx="239" cy="171"/>
            </a:xfrm>
            <a:prstGeom prst="rect">
              <a:avLst/>
            </a:prstGeom>
            <a:noFill/>
            <a:ln w="9525">
              <a:noFill/>
              <a:round/>
              <a:headEnd/>
              <a:tailEnd/>
            </a:ln>
          </p:spPr>
          <p:txBody>
            <a:bodyPr wrap="none" anchor="ctr"/>
            <a:lstStyle/>
            <a:p>
              <a:endParaRPr lang="en-US"/>
            </a:p>
          </p:txBody>
        </p:sp>
        <p:sp>
          <p:nvSpPr>
            <p:cNvPr id="26690" name="Rectangle 20"/>
            <p:cNvSpPr>
              <a:spLocks noChangeArrowheads="1"/>
            </p:cNvSpPr>
            <p:nvPr/>
          </p:nvSpPr>
          <p:spPr bwMode="auto">
            <a:xfrm>
              <a:off x="4798" y="1636"/>
              <a:ext cx="239" cy="171"/>
            </a:xfrm>
            <a:prstGeom prst="rect">
              <a:avLst/>
            </a:prstGeom>
            <a:noFill/>
            <a:ln w="9525">
              <a:noFill/>
              <a:round/>
              <a:headEnd/>
              <a:tailEnd/>
            </a:ln>
          </p:spPr>
          <p:txBody>
            <a:bodyPr wrap="none" anchor="ctr"/>
            <a:lstStyle/>
            <a:p>
              <a:endParaRPr lang="en-US"/>
            </a:p>
          </p:txBody>
        </p:sp>
        <p:sp>
          <p:nvSpPr>
            <p:cNvPr id="26691" name="Rectangle 21"/>
            <p:cNvSpPr>
              <a:spLocks noChangeArrowheads="1"/>
            </p:cNvSpPr>
            <p:nvPr/>
          </p:nvSpPr>
          <p:spPr bwMode="auto">
            <a:xfrm>
              <a:off x="4798" y="1464"/>
              <a:ext cx="239" cy="171"/>
            </a:xfrm>
            <a:prstGeom prst="rect">
              <a:avLst/>
            </a:prstGeom>
            <a:noFill/>
            <a:ln w="9525">
              <a:noFill/>
              <a:round/>
              <a:headEnd/>
              <a:tailEnd/>
            </a:ln>
          </p:spPr>
          <p:txBody>
            <a:bodyPr wrap="none" anchor="ctr"/>
            <a:lstStyle/>
            <a:p>
              <a:endParaRPr lang="en-US"/>
            </a:p>
          </p:txBody>
        </p:sp>
        <p:sp>
          <p:nvSpPr>
            <p:cNvPr id="26692" name="Rectangle 22"/>
            <p:cNvSpPr>
              <a:spLocks noChangeArrowheads="1"/>
            </p:cNvSpPr>
            <p:nvPr/>
          </p:nvSpPr>
          <p:spPr bwMode="auto">
            <a:xfrm>
              <a:off x="4798" y="1292"/>
              <a:ext cx="239" cy="171"/>
            </a:xfrm>
            <a:prstGeom prst="rect">
              <a:avLst/>
            </a:prstGeom>
            <a:noFill/>
            <a:ln w="9525">
              <a:noFill/>
              <a:round/>
              <a:headEnd/>
              <a:tailEnd/>
            </a:ln>
          </p:spPr>
          <p:txBody>
            <a:bodyPr wrap="none" anchor="ctr"/>
            <a:lstStyle/>
            <a:p>
              <a:endParaRPr lang="en-US"/>
            </a:p>
          </p:txBody>
        </p:sp>
        <p:sp>
          <p:nvSpPr>
            <p:cNvPr id="26693" name="Rectangle 23"/>
            <p:cNvSpPr>
              <a:spLocks noChangeArrowheads="1"/>
            </p:cNvSpPr>
            <p:nvPr/>
          </p:nvSpPr>
          <p:spPr bwMode="auto">
            <a:xfrm>
              <a:off x="4798" y="1120"/>
              <a:ext cx="239" cy="171"/>
            </a:xfrm>
            <a:prstGeom prst="rect">
              <a:avLst/>
            </a:prstGeom>
            <a:noFill/>
            <a:ln w="9525">
              <a:noFill/>
              <a:round/>
              <a:headEnd/>
              <a:tailEnd/>
            </a:ln>
          </p:spPr>
          <p:txBody>
            <a:bodyPr wrap="none" anchor="ctr"/>
            <a:lstStyle/>
            <a:p>
              <a:endParaRPr lang="en-US"/>
            </a:p>
          </p:txBody>
        </p:sp>
        <p:sp>
          <p:nvSpPr>
            <p:cNvPr id="26694" name="Rectangle 24"/>
            <p:cNvSpPr>
              <a:spLocks noChangeArrowheads="1"/>
            </p:cNvSpPr>
            <p:nvPr/>
          </p:nvSpPr>
          <p:spPr bwMode="auto">
            <a:xfrm>
              <a:off x="4798" y="948"/>
              <a:ext cx="239" cy="171"/>
            </a:xfrm>
            <a:prstGeom prst="rect">
              <a:avLst/>
            </a:prstGeom>
            <a:noFill/>
            <a:ln w="9525">
              <a:noFill/>
              <a:round/>
              <a:headEnd/>
              <a:tailEnd/>
            </a:ln>
          </p:spPr>
          <p:txBody>
            <a:bodyPr wrap="none" anchor="ctr"/>
            <a:lstStyle/>
            <a:p>
              <a:endParaRPr lang="en-US"/>
            </a:p>
          </p:txBody>
        </p:sp>
        <p:sp>
          <p:nvSpPr>
            <p:cNvPr id="26695" name="Rectangle 25"/>
            <p:cNvSpPr>
              <a:spLocks noChangeArrowheads="1"/>
            </p:cNvSpPr>
            <p:nvPr/>
          </p:nvSpPr>
          <p:spPr bwMode="auto">
            <a:xfrm>
              <a:off x="4798" y="776"/>
              <a:ext cx="239" cy="171"/>
            </a:xfrm>
            <a:prstGeom prst="rect">
              <a:avLst/>
            </a:prstGeom>
            <a:noFill/>
            <a:ln w="9525">
              <a:noFill/>
              <a:round/>
              <a:headEnd/>
              <a:tailEnd/>
            </a:ln>
          </p:spPr>
          <p:txBody>
            <a:bodyPr wrap="none" anchor="ctr"/>
            <a:lstStyle/>
            <a:p>
              <a:endParaRPr lang="en-US"/>
            </a:p>
          </p:txBody>
        </p:sp>
        <p:sp>
          <p:nvSpPr>
            <p:cNvPr id="26696" name="Rectangle 26"/>
            <p:cNvSpPr>
              <a:spLocks noChangeArrowheads="1"/>
            </p:cNvSpPr>
            <p:nvPr/>
          </p:nvSpPr>
          <p:spPr bwMode="auto">
            <a:xfrm>
              <a:off x="4798" y="605"/>
              <a:ext cx="239" cy="171"/>
            </a:xfrm>
            <a:prstGeom prst="rect">
              <a:avLst/>
            </a:prstGeom>
            <a:noFill/>
            <a:ln w="9525">
              <a:noFill/>
              <a:round/>
              <a:headEnd/>
              <a:tailEnd/>
            </a:ln>
          </p:spPr>
          <p:txBody>
            <a:bodyPr wrap="none" anchor="ctr"/>
            <a:lstStyle/>
            <a:p>
              <a:endParaRPr lang="en-US"/>
            </a:p>
          </p:txBody>
        </p:sp>
        <p:sp>
          <p:nvSpPr>
            <p:cNvPr id="26697" name="Rectangle 27"/>
            <p:cNvSpPr>
              <a:spLocks noChangeArrowheads="1"/>
            </p:cNvSpPr>
            <p:nvPr/>
          </p:nvSpPr>
          <p:spPr bwMode="auto">
            <a:xfrm>
              <a:off x="4798" y="433"/>
              <a:ext cx="239" cy="171"/>
            </a:xfrm>
            <a:prstGeom prst="rect">
              <a:avLst/>
            </a:prstGeom>
            <a:noFill/>
            <a:ln w="9525">
              <a:noFill/>
              <a:round/>
              <a:headEnd/>
              <a:tailEnd/>
            </a:ln>
          </p:spPr>
          <p:txBody>
            <a:bodyPr wrap="none" anchor="ctr"/>
            <a:lstStyle/>
            <a:p>
              <a:endParaRPr lang="en-US"/>
            </a:p>
          </p:txBody>
        </p:sp>
        <p:sp>
          <p:nvSpPr>
            <p:cNvPr id="26698" name="Rectangle 28"/>
            <p:cNvSpPr>
              <a:spLocks noChangeArrowheads="1"/>
            </p:cNvSpPr>
            <p:nvPr/>
          </p:nvSpPr>
          <p:spPr bwMode="auto">
            <a:xfrm>
              <a:off x="5278" y="2323"/>
              <a:ext cx="239" cy="171"/>
            </a:xfrm>
            <a:prstGeom prst="rect">
              <a:avLst/>
            </a:prstGeom>
            <a:noFill/>
            <a:ln w="9525">
              <a:noFill/>
              <a:round/>
              <a:headEnd/>
              <a:tailEnd/>
            </a:ln>
          </p:spPr>
          <p:txBody>
            <a:bodyPr wrap="none" anchor="ctr"/>
            <a:lstStyle/>
            <a:p>
              <a:endParaRPr lang="en-US"/>
            </a:p>
          </p:txBody>
        </p:sp>
        <p:sp>
          <p:nvSpPr>
            <p:cNvPr id="26699" name="Rectangle 29"/>
            <p:cNvSpPr>
              <a:spLocks noChangeArrowheads="1"/>
            </p:cNvSpPr>
            <p:nvPr/>
          </p:nvSpPr>
          <p:spPr bwMode="auto">
            <a:xfrm>
              <a:off x="4558" y="2323"/>
              <a:ext cx="239" cy="171"/>
            </a:xfrm>
            <a:prstGeom prst="rect">
              <a:avLst/>
            </a:prstGeom>
            <a:noFill/>
            <a:ln w="9525">
              <a:noFill/>
              <a:round/>
              <a:headEnd/>
              <a:tailEnd/>
            </a:ln>
          </p:spPr>
          <p:txBody>
            <a:bodyPr wrap="none" anchor="ctr"/>
            <a:lstStyle/>
            <a:p>
              <a:endParaRPr lang="en-US"/>
            </a:p>
          </p:txBody>
        </p:sp>
        <p:sp>
          <p:nvSpPr>
            <p:cNvPr id="26700" name="Rectangle 30"/>
            <p:cNvSpPr>
              <a:spLocks noChangeArrowheads="1"/>
            </p:cNvSpPr>
            <p:nvPr/>
          </p:nvSpPr>
          <p:spPr bwMode="auto">
            <a:xfrm>
              <a:off x="4318" y="2323"/>
              <a:ext cx="239" cy="171"/>
            </a:xfrm>
            <a:prstGeom prst="rect">
              <a:avLst/>
            </a:prstGeom>
            <a:noFill/>
            <a:ln w="9525">
              <a:noFill/>
              <a:round/>
              <a:headEnd/>
              <a:tailEnd/>
            </a:ln>
          </p:spPr>
          <p:txBody>
            <a:bodyPr wrap="none" anchor="ctr"/>
            <a:lstStyle/>
            <a:p>
              <a:endParaRPr lang="en-US"/>
            </a:p>
          </p:txBody>
        </p:sp>
        <p:sp>
          <p:nvSpPr>
            <p:cNvPr id="26701" name="Rectangle 31"/>
            <p:cNvSpPr>
              <a:spLocks noChangeArrowheads="1"/>
            </p:cNvSpPr>
            <p:nvPr/>
          </p:nvSpPr>
          <p:spPr bwMode="auto">
            <a:xfrm>
              <a:off x="4078" y="2323"/>
              <a:ext cx="239" cy="171"/>
            </a:xfrm>
            <a:prstGeom prst="rect">
              <a:avLst/>
            </a:prstGeom>
            <a:noFill/>
            <a:ln w="9525">
              <a:noFill/>
              <a:round/>
              <a:headEnd/>
              <a:tailEnd/>
            </a:ln>
          </p:spPr>
          <p:txBody>
            <a:bodyPr wrap="none" anchor="ctr"/>
            <a:lstStyle/>
            <a:p>
              <a:endParaRPr lang="en-US"/>
            </a:p>
          </p:txBody>
        </p:sp>
        <p:sp>
          <p:nvSpPr>
            <p:cNvPr id="26702" name="Rectangle 32"/>
            <p:cNvSpPr>
              <a:spLocks noChangeArrowheads="1"/>
            </p:cNvSpPr>
            <p:nvPr/>
          </p:nvSpPr>
          <p:spPr bwMode="auto">
            <a:xfrm>
              <a:off x="3838" y="2323"/>
              <a:ext cx="239" cy="171"/>
            </a:xfrm>
            <a:prstGeom prst="rect">
              <a:avLst/>
            </a:prstGeom>
            <a:noFill/>
            <a:ln w="9525">
              <a:noFill/>
              <a:round/>
              <a:headEnd/>
              <a:tailEnd/>
            </a:ln>
          </p:spPr>
          <p:txBody>
            <a:bodyPr wrap="none" anchor="ctr"/>
            <a:lstStyle/>
            <a:p>
              <a:endParaRPr lang="en-US"/>
            </a:p>
          </p:txBody>
        </p:sp>
        <p:sp>
          <p:nvSpPr>
            <p:cNvPr id="26703" name="Rectangle 33"/>
            <p:cNvSpPr>
              <a:spLocks noChangeArrowheads="1"/>
            </p:cNvSpPr>
            <p:nvPr/>
          </p:nvSpPr>
          <p:spPr bwMode="auto">
            <a:xfrm>
              <a:off x="3599" y="2323"/>
              <a:ext cx="239" cy="171"/>
            </a:xfrm>
            <a:prstGeom prst="rect">
              <a:avLst/>
            </a:prstGeom>
            <a:noFill/>
            <a:ln w="9525">
              <a:noFill/>
              <a:round/>
              <a:headEnd/>
              <a:tailEnd/>
            </a:ln>
          </p:spPr>
          <p:txBody>
            <a:bodyPr wrap="none" anchor="ctr"/>
            <a:lstStyle/>
            <a:p>
              <a:endParaRPr lang="en-US"/>
            </a:p>
          </p:txBody>
        </p:sp>
        <p:sp>
          <p:nvSpPr>
            <p:cNvPr id="26704" name="Rectangle 34"/>
            <p:cNvSpPr>
              <a:spLocks noChangeArrowheads="1"/>
            </p:cNvSpPr>
            <p:nvPr/>
          </p:nvSpPr>
          <p:spPr bwMode="auto">
            <a:xfrm>
              <a:off x="3359" y="2323"/>
              <a:ext cx="239" cy="171"/>
            </a:xfrm>
            <a:prstGeom prst="rect">
              <a:avLst/>
            </a:prstGeom>
            <a:noFill/>
            <a:ln w="9525">
              <a:noFill/>
              <a:round/>
              <a:headEnd/>
              <a:tailEnd/>
            </a:ln>
          </p:spPr>
          <p:txBody>
            <a:bodyPr wrap="none" anchor="ctr"/>
            <a:lstStyle/>
            <a:p>
              <a:endParaRPr lang="en-US"/>
            </a:p>
          </p:txBody>
        </p:sp>
        <p:sp>
          <p:nvSpPr>
            <p:cNvPr id="26705" name="Rectangle 35"/>
            <p:cNvSpPr>
              <a:spLocks noChangeArrowheads="1"/>
            </p:cNvSpPr>
            <p:nvPr/>
          </p:nvSpPr>
          <p:spPr bwMode="auto">
            <a:xfrm>
              <a:off x="2975"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J </a:t>
              </a:r>
            </a:p>
          </p:txBody>
        </p:sp>
        <p:sp>
          <p:nvSpPr>
            <p:cNvPr id="26706" name="Rectangle 36"/>
            <p:cNvSpPr>
              <a:spLocks noChangeArrowheads="1"/>
            </p:cNvSpPr>
            <p:nvPr/>
          </p:nvSpPr>
          <p:spPr bwMode="auto">
            <a:xfrm>
              <a:off x="2591"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5/9</a:t>
              </a:r>
            </a:p>
          </p:txBody>
        </p:sp>
        <p:sp>
          <p:nvSpPr>
            <p:cNvPr id="26707" name="Rectangle 37"/>
            <p:cNvSpPr>
              <a:spLocks noChangeArrowheads="1"/>
            </p:cNvSpPr>
            <p:nvPr/>
          </p:nvSpPr>
          <p:spPr bwMode="auto">
            <a:xfrm>
              <a:off x="2207"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5/8</a:t>
              </a:r>
            </a:p>
          </p:txBody>
        </p:sp>
        <p:sp>
          <p:nvSpPr>
            <p:cNvPr id="26708" name="Rectangle 38"/>
            <p:cNvSpPr>
              <a:spLocks noChangeArrowheads="1"/>
            </p:cNvSpPr>
            <p:nvPr/>
          </p:nvSpPr>
          <p:spPr bwMode="auto">
            <a:xfrm>
              <a:off x="1679" y="2323"/>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2</a:t>
              </a:r>
            </a:p>
          </p:txBody>
        </p:sp>
        <p:sp>
          <p:nvSpPr>
            <p:cNvPr id="26709" name="Rectangle 39"/>
            <p:cNvSpPr>
              <a:spLocks noChangeArrowheads="1"/>
            </p:cNvSpPr>
            <p:nvPr/>
          </p:nvSpPr>
          <p:spPr bwMode="auto">
            <a:xfrm>
              <a:off x="659" y="2323"/>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Install Inc Two</a:t>
              </a:r>
            </a:p>
          </p:txBody>
        </p:sp>
        <p:sp>
          <p:nvSpPr>
            <p:cNvPr id="26710" name="Rectangle 40"/>
            <p:cNvSpPr>
              <a:spLocks noChangeArrowheads="1"/>
            </p:cNvSpPr>
            <p:nvPr/>
          </p:nvSpPr>
          <p:spPr bwMode="auto">
            <a:xfrm>
              <a:off x="240" y="2323"/>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K</a:t>
              </a:r>
            </a:p>
          </p:txBody>
        </p:sp>
        <p:sp>
          <p:nvSpPr>
            <p:cNvPr id="26711" name="Rectangle 41"/>
            <p:cNvSpPr>
              <a:spLocks noChangeArrowheads="1"/>
            </p:cNvSpPr>
            <p:nvPr/>
          </p:nvSpPr>
          <p:spPr bwMode="auto">
            <a:xfrm>
              <a:off x="5278" y="1464"/>
              <a:ext cx="239" cy="171"/>
            </a:xfrm>
            <a:prstGeom prst="rect">
              <a:avLst/>
            </a:prstGeom>
            <a:noFill/>
            <a:ln w="9525">
              <a:noFill/>
              <a:round/>
              <a:headEnd/>
              <a:tailEnd/>
            </a:ln>
          </p:spPr>
          <p:txBody>
            <a:bodyPr wrap="none" anchor="ctr"/>
            <a:lstStyle/>
            <a:p>
              <a:endParaRPr lang="en-US"/>
            </a:p>
          </p:txBody>
        </p:sp>
        <p:sp>
          <p:nvSpPr>
            <p:cNvPr id="26712" name="Rectangle 42"/>
            <p:cNvSpPr>
              <a:spLocks noChangeArrowheads="1"/>
            </p:cNvSpPr>
            <p:nvPr/>
          </p:nvSpPr>
          <p:spPr bwMode="auto">
            <a:xfrm>
              <a:off x="4558" y="1464"/>
              <a:ext cx="239" cy="171"/>
            </a:xfrm>
            <a:prstGeom prst="rect">
              <a:avLst/>
            </a:prstGeom>
            <a:noFill/>
            <a:ln w="9525">
              <a:noFill/>
              <a:round/>
              <a:headEnd/>
              <a:tailEnd/>
            </a:ln>
          </p:spPr>
          <p:txBody>
            <a:bodyPr wrap="none" anchor="ctr"/>
            <a:lstStyle/>
            <a:p>
              <a:endParaRPr lang="en-US"/>
            </a:p>
          </p:txBody>
        </p:sp>
        <p:sp>
          <p:nvSpPr>
            <p:cNvPr id="26713" name="Rectangle 43"/>
            <p:cNvSpPr>
              <a:spLocks noChangeArrowheads="1"/>
            </p:cNvSpPr>
            <p:nvPr/>
          </p:nvSpPr>
          <p:spPr bwMode="auto">
            <a:xfrm>
              <a:off x="4318" y="1464"/>
              <a:ext cx="239" cy="171"/>
            </a:xfrm>
            <a:prstGeom prst="rect">
              <a:avLst/>
            </a:prstGeom>
            <a:noFill/>
            <a:ln w="9525">
              <a:noFill/>
              <a:round/>
              <a:headEnd/>
              <a:tailEnd/>
            </a:ln>
          </p:spPr>
          <p:txBody>
            <a:bodyPr wrap="none" anchor="ctr"/>
            <a:lstStyle/>
            <a:p>
              <a:endParaRPr lang="en-US"/>
            </a:p>
          </p:txBody>
        </p:sp>
        <p:sp>
          <p:nvSpPr>
            <p:cNvPr id="26714" name="Rectangle 44"/>
            <p:cNvSpPr>
              <a:spLocks noChangeArrowheads="1"/>
            </p:cNvSpPr>
            <p:nvPr/>
          </p:nvSpPr>
          <p:spPr bwMode="auto">
            <a:xfrm>
              <a:off x="4078" y="1464"/>
              <a:ext cx="239" cy="171"/>
            </a:xfrm>
            <a:prstGeom prst="rect">
              <a:avLst/>
            </a:prstGeom>
            <a:noFill/>
            <a:ln w="9525">
              <a:noFill/>
              <a:round/>
              <a:headEnd/>
              <a:tailEnd/>
            </a:ln>
          </p:spPr>
          <p:txBody>
            <a:bodyPr wrap="none" anchor="ctr"/>
            <a:lstStyle/>
            <a:p>
              <a:endParaRPr lang="en-US"/>
            </a:p>
          </p:txBody>
        </p:sp>
        <p:sp>
          <p:nvSpPr>
            <p:cNvPr id="26715" name="Rectangle 45"/>
            <p:cNvSpPr>
              <a:spLocks noChangeArrowheads="1"/>
            </p:cNvSpPr>
            <p:nvPr/>
          </p:nvSpPr>
          <p:spPr bwMode="auto">
            <a:xfrm>
              <a:off x="3838" y="1464"/>
              <a:ext cx="239" cy="171"/>
            </a:xfrm>
            <a:prstGeom prst="rect">
              <a:avLst/>
            </a:prstGeom>
            <a:noFill/>
            <a:ln w="9525">
              <a:noFill/>
              <a:round/>
              <a:headEnd/>
              <a:tailEnd/>
            </a:ln>
          </p:spPr>
          <p:txBody>
            <a:bodyPr wrap="none" anchor="ctr"/>
            <a:lstStyle/>
            <a:p>
              <a:endParaRPr lang="en-US"/>
            </a:p>
          </p:txBody>
        </p:sp>
        <p:sp>
          <p:nvSpPr>
            <p:cNvPr id="26716" name="Rectangle 46"/>
            <p:cNvSpPr>
              <a:spLocks noChangeArrowheads="1"/>
            </p:cNvSpPr>
            <p:nvPr/>
          </p:nvSpPr>
          <p:spPr bwMode="auto">
            <a:xfrm>
              <a:off x="3599" y="1464"/>
              <a:ext cx="239" cy="171"/>
            </a:xfrm>
            <a:prstGeom prst="rect">
              <a:avLst/>
            </a:prstGeom>
            <a:noFill/>
            <a:ln w="9525">
              <a:noFill/>
              <a:round/>
              <a:headEnd/>
              <a:tailEnd/>
            </a:ln>
          </p:spPr>
          <p:txBody>
            <a:bodyPr wrap="none" anchor="ctr"/>
            <a:lstStyle/>
            <a:p>
              <a:endParaRPr lang="en-US"/>
            </a:p>
          </p:txBody>
        </p:sp>
        <p:sp>
          <p:nvSpPr>
            <p:cNvPr id="26717" name="Rectangle 47"/>
            <p:cNvSpPr>
              <a:spLocks noChangeArrowheads="1"/>
            </p:cNvSpPr>
            <p:nvPr/>
          </p:nvSpPr>
          <p:spPr bwMode="auto">
            <a:xfrm>
              <a:off x="3359" y="1464"/>
              <a:ext cx="239" cy="171"/>
            </a:xfrm>
            <a:prstGeom prst="rect">
              <a:avLst/>
            </a:prstGeom>
            <a:noFill/>
            <a:ln w="9525">
              <a:noFill/>
              <a:round/>
              <a:headEnd/>
              <a:tailEnd/>
            </a:ln>
          </p:spPr>
          <p:txBody>
            <a:bodyPr wrap="none" anchor="ctr"/>
            <a:lstStyle/>
            <a:p>
              <a:endParaRPr lang="en-US"/>
            </a:p>
          </p:txBody>
        </p:sp>
        <p:sp>
          <p:nvSpPr>
            <p:cNvPr id="26718" name="Rectangle 48"/>
            <p:cNvSpPr>
              <a:spLocks noChangeArrowheads="1"/>
            </p:cNvSpPr>
            <p:nvPr/>
          </p:nvSpPr>
          <p:spPr bwMode="auto">
            <a:xfrm>
              <a:off x="2975"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a:t>
              </a:r>
            </a:p>
          </p:txBody>
        </p:sp>
        <p:sp>
          <p:nvSpPr>
            <p:cNvPr id="26719" name="Rectangle 49"/>
            <p:cNvSpPr>
              <a:spLocks noChangeArrowheads="1"/>
            </p:cNvSpPr>
            <p:nvPr/>
          </p:nvSpPr>
          <p:spPr bwMode="auto">
            <a:xfrm>
              <a:off x="2591"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5/6</a:t>
              </a:r>
            </a:p>
          </p:txBody>
        </p:sp>
        <p:sp>
          <p:nvSpPr>
            <p:cNvPr id="26720" name="Rectangle 50"/>
            <p:cNvSpPr>
              <a:spLocks noChangeArrowheads="1"/>
            </p:cNvSpPr>
            <p:nvPr/>
          </p:nvSpPr>
          <p:spPr bwMode="auto">
            <a:xfrm>
              <a:off x="2207"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5/2</a:t>
              </a:r>
            </a:p>
          </p:txBody>
        </p:sp>
        <p:sp>
          <p:nvSpPr>
            <p:cNvPr id="26721" name="Rectangle 51"/>
            <p:cNvSpPr>
              <a:spLocks noChangeArrowheads="1"/>
            </p:cNvSpPr>
            <p:nvPr/>
          </p:nvSpPr>
          <p:spPr bwMode="auto">
            <a:xfrm>
              <a:off x="1679" y="1464"/>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a:t>
              </a:r>
            </a:p>
          </p:txBody>
        </p:sp>
        <p:sp>
          <p:nvSpPr>
            <p:cNvPr id="26722" name="Rectangle 52"/>
            <p:cNvSpPr>
              <a:spLocks noChangeArrowheads="1"/>
            </p:cNvSpPr>
            <p:nvPr/>
          </p:nvSpPr>
          <p:spPr bwMode="auto">
            <a:xfrm>
              <a:off x="659" y="1464"/>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Install Inc One</a:t>
              </a:r>
            </a:p>
          </p:txBody>
        </p:sp>
        <p:sp>
          <p:nvSpPr>
            <p:cNvPr id="26723" name="Rectangle 53"/>
            <p:cNvSpPr>
              <a:spLocks noChangeArrowheads="1"/>
            </p:cNvSpPr>
            <p:nvPr/>
          </p:nvSpPr>
          <p:spPr bwMode="auto">
            <a:xfrm>
              <a:off x="240" y="1464"/>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a:t>
              </a:r>
            </a:p>
          </p:txBody>
        </p:sp>
        <p:sp>
          <p:nvSpPr>
            <p:cNvPr id="26724" name="Rectangle 54"/>
            <p:cNvSpPr>
              <a:spLocks noChangeArrowheads="1"/>
            </p:cNvSpPr>
            <p:nvPr/>
          </p:nvSpPr>
          <p:spPr bwMode="auto">
            <a:xfrm>
              <a:off x="5278" y="2151"/>
              <a:ext cx="239" cy="171"/>
            </a:xfrm>
            <a:prstGeom prst="rect">
              <a:avLst/>
            </a:prstGeom>
            <a:noFill/>
            <a:ln w="9525">
              <a:noFill/>
              <a:round/>
              <a:headEnd/>
              <a:tailEnd/>
            </a:ln>
          </p:spPr>
          <p:txBody>
            <a:bodyPr wrap="none" anchor="ctr"/>
            <a:lstStyle/>
            <a:p>
              <a:endParaRPr lang="en-US"/>
            </a:p>
          </p:txBody>
        </p:sp>
        <p:sp>
          <p:nvSpPr>
            <p:cNvPr id="26725" name="Rectangle 55"/>
            <p:cNvSpPr>
              <a:spLocks noChangeArrowheads="1"/>
            </p:cNvSpPr>
            <p:nvPr/>
          </p:nvSpPr>
          <p:spPr bwMode="auto">
            <a:xfrm>
              <a:off x="4558" y="2151"/>
              <a:ext cx="239" cy="171"/>
            </a:xfrm>
            <a:prstGeom prst="rect">
              <a:avLst/>
            </a:prstGeom>
            <a:noFill/>
            <a:ln w="9525">
              <a:noFill/>
              <a:round/>
              <a:headEnd/>
              <a:tailEnd/>
            </a:ln>
          </p:spPr>
          <p:txBody>
            <a:bodyPr wrap="none" anchor="ctr"/>
            <a:lstStyle/>
            <a:p>
              <a:endParaRPr lang="en-US"/>
            </a:p>
          </p:txBody>
        </p:sp>
        <p:sp>
          <p:nvSpPr>
            <p:cNvPr id="26726" name="Rectangle 56"/>
            <p:cNvSpPr>
              <a:spLocks noChangeArrowheads="1"/>
            </p:cNvSpPr>
            <p:nvPr/>
          </p:nvSpPr>
          <p:spPr bwMode="auto">
            <a:xfrm>
              <a:off x="4318" y="2151"/>
              <a:ext cx="239" cy="171"/>
            </a:xfrm>
            <a:prstGeom prst="rect">
              <a:avLst/>
            </a:prstGeom>
            <a:noFill/>
            <a:ln w="9525">
              <a:noFill/>
              <a:round/>
              <a:headEnd/>
              <a:tailEnd/>
            </a:ln>
          </p:spPr>
          <p:txBody>
            <a:bodyPr wrap="none" anchor="ctr"/>
            <a:lstStyle/>
            <a:p>
              <a:endParaRPr lang="en-US"/>
            </a:p>
          </p:txBody>
        </p:sp>
        <p:sp>
          <p:nvSpPr>
            <p:cNvPr id="26727" name="Rectangle 57"/>
            <p:cNvSpPr>
              <a:spLocks noChangeArrowheads="1"/>
            </p:cNvSpPr>
            <p:nvPr/>
          </p:nvSpPr>
          <p:spPr bwMode="auto">
            <a:xfrm>
              <a:off x="4078" y="2151"/>
              <a:ext cx="239" cy="171"/>
            </a:xfrm>
            <a:prstGeom prst="rect">
              <a:avLst/>
            </a:prstGeom>
            <a:noFill/>
            <a:ln w="9525">
              <a:noFill/>
              <a:round/>
              <a:headEnd/>
              <a:tailEnd/>
            </a:ln>
          </p:spPr>
          <p:txBody>
            <a:bodyPr wrap="none" anchor="ctr"/>
            <a:lstStyle/>
            <a:p>
              <a:endParaRPr lang="en-US"/>
            </a:p>
          </p:txBody>
        </p:sp>
        <p:sp>
          <p:nvSpPr>
            <p:cNvPr id="26728" name="Rectangle 58"/>
            <p:cNvSpPr>
              <a:spLocks noChangeArrowheads="1"/>
            </p:cNvSpPr>
            <p:nvPr/>
          </p:nvSpPr>
          <p:spPr bwMode="auto">
            <a:xfrm>
              <a:off x="3838" y="2151"/>
              <a:ext cx="239" cy="171"/>
            </a:xfrm>
            <a:prstGeom prst="rect">
              <a:avLst/>
            </a:prstGeom>
            <a:noFill/>
            <a:ln w="9525">
              <a:noFill/>
              <a:round/>
              <a:headEnd/>
              <a:tailEnd/>
            </a:ln>
          </p:spPr>
          <p:txBody>
            <a:bodyPr wrap="none" anchor="ctr"/>
            <a:lstStyle/>
            <a:p>
              <a:endParaRPr lang="en-US"/>
            </a:p>
          </p:txBody>
        </p:sp>
        <p:sp>
          <p:nvSpPr>
            <p:cNvPr id="26729" name="Rectangle 59"/>
            <p:cNvSpPr>
              <a:spLocks noChangeArrowheads="1"/>
            </p:cNvSpPr>
            <p:nvPr/>
          </p:nvSpPr>
          <p:spPr bwMode="auto">
            <a:xfrm>
              <a:off x="3599" y="2151"/>
              <a:ext cx="239" cy="171"/>
            </a:xfrm>
            <a:prstGeom prst="rect">
              <a:avLst/>
            </a:prstGeom>
            <a:noFill/>
            <a:ln w="9525">
              <a:noFill/>
              <a:round/>
              <a:headEnd/>
              <a:tailEnd/>
            </a:ln>
          </p:spPr>
          <p:txBody>
            <a:bodyPr wrap="none" anchor="ctr"/>
            <a:lstStyle/>
            <a:p>
              <a:endParaRPr lang="en-US"/>
            </a:p>
          </p:txBody>
        </p:sp>
        <p:sp>
          <p:nvSpPr>
            <p:cNvPr id="26730" name="Rectangle 60"/>
            <p:cNvSpPr>
              <a:spLocks noChangeArrowheads="1"/>
            </p:cNvSpPr>
            <p:nvPr/>
          </p:nvSpPr>
          <p:spPr bwMode="auto">
            <a:xfrm>
              <a:off x="3359" y="2151"/>
              <a:ext cx="239" cy="171"/>
            </a:xfrm>
            <a:prstGeom prst="rect">
              <a:avLst/>
            </a:prstGeom>
            <a:noFill/>
            <a:ln w="9525">
              <a:noFill/>
              <a:round/>
              <a:headEnd/>
              <a:tailEnd/>
            </a:ln>
          </p:spPr>
          <p:txBody>
            <a:bodyPr wrap="none" anchor="ctr"/>
            <a:lstStyle/>
            <a:p>
              <a:endParaRPr lang="en-US"/>
            </a:p>
          </p:txBody>
        </p:sp>
        <p:sp>
          <p:nvSpPr>
            <p:cNvPr id="26731" name="Rectangle 61"/>
            <p:cNvSpPr>
              <a:spLocks noChangeArrowheads="1"/>
            </p:cNvSpPr>
            <p:nvPr/>
          </p:nvSpPr>
          <p:spPr bwMode="auto">
            <a:xfrm>
              <a:off x="2975"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 I</a:t>
              </a:r>
            </a:p>
          </p:txBody>
        </p:sp>
        <p:sp>
          <p:nvSpPr>
            <p:cNvPr id="26732" name="Rectangle 62"/>
            <p:cNvSpPr>
              <a:spLocks noChangeArrowheads="1"/>
            </p:cNvSpPr>
            <p:nvPr/>
          </p:nvSpPr>
          <p:spPr bwMode="auto">
            <a:xfrm>
              <a:off x="2591"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5/7</a:t>
              </a:r>
            </a:p>
          </p:txBody>
        </p:sp>
        <p:sp>
          <p:nvSpPr>
            <p:cNvPr id="26733" name="Rectangle 63"/>
            <p:cNvSpPr>
              <a:spLocks noChangeArrowheads="1"/>
            </p:cNvSpPr>
            <p:nvPr/>
          </p:nvSpPr>
          <p:spPr bwMode="auto">
            <a:xfrm>
              <a:off x="2207"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5/2</a:t>
              </a:r>
            </a:p>
          </p:txBody>
        </p:sp>
        <p:sp>
          <p:nvSpPr>
            <p:cNvPr id="26734" name="Rectangle 64"/>
            <p:cNvSpPr>
              <a:spLocks noChangeArrowheads="1"/>
            </p:cNvSpPr>
            <p:nvPr/>
          </p:nvSpPr>
          <p:spPr bwMode="auto">
            <a:xfrm>
              <a:off x="1679" y="2151"/>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6</a:t>
              </a:r>
            </a:p>
          </p:txBody>
        </p:sp>
        <p:sp>
          <p:nvSpPr>
            <p:cNvPr id="26735" name="Rectangle 65"/>
            <p:cNvSpPr>
              <a:spLocks noChangeArrowheads="1"/>
            </p:cNvSpPr>
            <p:nvPr/>
          </p:nvSpPr>
          <p:spPr bwMode="auto">
            <a:xfrm>
              <a:off x="659" y="2151"/>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Test Inc Two</a:t>
              </a:r>
            </a:p>
          </p:txBody>
        </p:sp>
        <p:sp>
          <p:nvSpPr>
            <p:cNvPr id="26736" name="Rectangle 66"/>
            <p:cNvSpPr>
              <a:spLocks noChangeArrowheads="1"/>
            </p:cNvSpPr>
            <p:nvPr/>
          </p:nvSpPr>
          <p:spPr bwMode="auto">
            <a:xfrm>
              <a:off x="240" y="2151"/>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J</a:t>
              </a:r>
            </a:p>
          </p:txBody>
        </p:sp>
        <p:sp>
          <p:nvSpPr>
            <p:cNvPr id="26737" name="Rectangle 67"/>
            <p:cNvSpPr>
              <a:spLocks noChangeArrowheads="1"/>
            </p:cNvSpPr>
            <p:nvPr/>
          </p:nvSpPr>
          <p:spPr bwMode="auto">
            <a:xfrm>
              <a:off x="5278" y="1636"/>
              <a:ext cx="239" cy="171"/>
            </a:xfrm>
            <a:prstGeom prst="rect">
              <a:avLst/>
            </a:prstGeom>
            <a:noFill/>
            <a:ln w="9525">
              <a:noFill/>
              <a:round/>
              <a:headEnd/>
              <a:tailEnd/>
            </a:ln>
          </p:spPr>
          <p:txBody>
            <a:bodyPr wrap="none" anchor="ctr"/>
            <a:lstStyle/>
            <a:p>
              <a:endParaRPr lang="en-US"/>
            </a:p>
          </p:txBody>
        </p:sp>
        <p:sp>
          <p:nvSpPr>
            <p:cNvPr id="26738" name="Rectangle 68"/>
            <p:cNvSpPr>
              <a:spLocks noChangeArrowheads="1"/>
            </p:cNvSpPr>
            <p:nvPr/>
          </p:nvSpPr>
          <p:spPr bwMode="auto">
            <a:xfrm>
              <a:off x="4558" y="1636"/>
              <a:ext cx="239" cy="171"/>
            </a:xfrm>
            <a:prstGeom prst="rect">
              <a:avLst/>
            </a:prstGeom>
            <a:noFill/>
            <a:ln w="9525">
              <a:noFill/>
              <a:round/>
              <a:headEnd/>
              <a:tailEnd/>
            </a:ln>
          </p:spPr>
          <p:txBody>
            <a:bodyPr wrap="none" anchor="ctr"/>
            <a:lstStyle/>
            <a:p>
              <a:endParaRPr lang="en-US"/>
            </a:p>
          </p:txBody>
        </p:sp>
        <p:sp>
          <p:nvSpPr>
            <p:cNvPr id="26739" name="Rectangle 69"/>
            <p:cNvSpPr>
              <a:spLocks noChangeArrowheads="1"/>
            </p:cNvSpPr>
            <p:nvPr/>
          </p:nvSpPr>
          <p:spPr bwMode="auto">
            <a:xfrm>
              <a:off x="4318" y="1636"/>
              <a:ext cx="239" cy="171"/>
            </a:xfrm>
            <a:prstGeom prst="rect">
              <a:avLst/>
            </a:prstGeom>
            <a:noFill/>
            <a:ln w="9525">
              <a:noFill/>
              <a:round/>
              <a:headEnd/>
              <a:tailEnd/>
            </a:ln>
          </p:spPr>
          <p:txBody>
            <a:bodyPr wrap="none" anchor="ctr"/>
            <a:lstStyle/>
            <a:p>
              <a:endParaRPr lang="en-US"/>
            </a:p>
          </p:txBody>
        </p:sp>
        <p:sp>
          <p:nvSpPr>
            <p:cNvPr id="26740" name="Rectangle 70"/>
            <p:cNvSpPr>
              <a:spLocks noChangeArrowheads="1"/>
            </p:cNvSpPr>
            <p:nvPr/>
          </p:nvSpPr>
          <p:spPr bwMode="auto">
            <a:xfrm>
              <a:off x="4078" y="1636"/>
              <a:ext cx="239" cy="171"/>
            </a:xfrm>
            <a:prstGeom prst="rect">
              <a:avLst/>
            </a:prstGeom>
            <a:noFill/>
            <a:ln w="9525">
              <a:noFill/>
              <a:round/>
              <a:headEnd/>
              <a:tailEnd/>
            </a:ln>
          </p:spPr>
          <p:txBody>
            <a:bodyPr wrap="none" anchor="ctr"/>
            <a:lstStyle/>
            <a:p>
              <a:endParaRPr lang="en-US"/>
            </a:p>
          </p:txBody>
        </p:sp>
        <p:sp>
          <p:nvSpPr>
            <p:cNvPr id="26741" name="Rectangle 71"/>
            <p:cNvSpPr>
              <a:spLocks noChangeArrowheads="1"/>
            </p:cNvSpPr>
            <p:nvPr/>
          </p:nvSpPr>
          <p:spPr bwMode="auto">
            <a:xfrm>
              <a:off x="3838" y="1636"/>
              <a:ext cx="239" cy="171"/>
            </a:xfrm>
            <a:prstGeom prst="rect">
              <a:avLst/>
            </a:prstGeom>
            <a:noFill/>
            <a:ln w="9525">
              <a:noFill/>
              <a:round/>
              <a:headEnd/>
              <a:tailEnd/>
            </a:ln>
          </p:spPr>
          <p:txBody>
            <a:bodyPr wrap="none" anchor="ctr"/>
            <a:lstStyle/>
            <a:p>
              <a:endParaRPr lang="en-US"/>
            </a:p>
          </p:txBody>
        </p:sp>
        <p:sp>
          <p:nvSpPr>
            <p:cNvPr id="26742" name="Rectangle 72"/>
            <p:cNvSpPr>
              <a:spLocks noChangeArrowheads="1"/>
            </p:cNvSpPr>
            <p:nvPr/>
          </p:nvSpPr>
          <p:spPr bwMode="auto">
            <a:xfrm>
              <a:off x="3599" y="1636"/>
              <a:ext cx="239" cy="171"/>
            </a:xfrm>
            <a:prstGeom prst="rect">
              <a:avLst/>
            </a:prstGeom>
            <a:noFill/>
            <a:ln w="9525">
              <a:noFill/>
              <a:round/>
              <a:headEnd/>
              <a:tailEnd/>
            </a:ln>
          </p:spPr>
          <p:txBody>
            <a:bodyPr wrap="none" anchor="ctr"/>
            <a:lstStyle/>
            <a:p>
              <a:endParaRPr lang="en-US"/>
            </a:p>
          </p:txBody>
        </p:sp>
        <p:sp>
          <p:nvSpPr>
            <p:cNvPr id="26743" name="Rectangle 73"/>
            <p:cNvSpPr>
              <a:spLocks noChangeArrowheads="1"/>
            </p:cNvSpPr>
            <p:nvPr/>
          </p:nvSpPr>
          <p:spPr bwMode="auto">
            <a:xfrm>
              <a:off x="3359" y="1636"/>
              <a:ext cx="239" cy="171"/>
            </a:xfrm>
            <a:prstGeom prst="rect">
              <a:avLst/>
            </a:prstGeom>
            <a:noFill/>
            <a:ln w="9525">
              <a:noFill/>
              <a:round/>
              <a:headEnd/>
              <a:tailEnd/>
            </a:ln>
          </p:spPr>
          <p:txBody>
            <a:bodyPr wrap="none" anchor="ctr"/>
            <a:lstStyle/>
            <a:p>
              <a:endParaRPr lang="en-US"/>
            </a:p>
          </p:txBody>
        </p:sp>
        <p:sp>
          <p:nvSpPr>
            <p:cNvPr id="26744" name="Rectangle 74"/>
            <p:cNvSpPr>
              <a:spLocks noChangeArrowheads="1"/>
            </p:cNvSpPr>
            <p:nvPr/>
          </p:nvSpPr>
          <p:spPr bwMode="auto">
            <a:xfrm>
              <a:off x="2975"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 B</a:t>
              </a:r>
            </a:p>
          </p:txBody>
        </p:sp>
        <p:sp>
          <p:nvSpPr>
            <p:cNvPr id="26745" name="Rectangle 75"/>
            <p:cNvSpPr>
              <a:spLocks noChangeArrowheads="1"/>
            </p:cNvSpPr>
            <p:nvPr/>
          </p:nvSpPr>
          <p:spPr bwMode="auto">
            <a:xfrm>
              <a:off x="2591"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4/13</a:t>
              </a:r>
            </a:p>
          </p:txBody>
        </p:sp>
        <p:sp>
          <p:nvSpPr>
            <p:cNvPr id="26746" name="Rectangle 76"/>
            <p:cNvSpPr>
              <a:spLocks noChangeArrowheads="1"/>
            </p:cNvSpPr>
            <p:nvPr/>
          </p:nvSpPr>
          <p:spPr bwMode="auto">
            <a:xfrm>
              <a:off x="2207"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4/7</a:t>
              </a:r>
            </a:p>
          </p:txBody>
        </p:sp>
        <p:sp>
          <p:nvSpPr>
            <p:cNvPr id="26747" name="Rectangle 77"/>
            <p:cNvSpPr>
              <a:spLocks noChangeArrowheads="1"/>
            </p:cNvSpPr>
            <p:nvPr/>
          </p:nvSpPr>
          <p:spPr bwMode="auto">
            <a:xfrm>
              <a:off x="1679" y="1636"/>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7</a:t>
              </a:r>
            </a:p>
          </p:txBody>
        </p:sp>
        <p:sp>
          <p:nvSpPr>
            <p:cNvPr id="26748" name="Rectangle 78"/>
            <p:cNvSpPr>
              <a:spLocks noChangeArrowheads="1"/>
            </p:cNvSpPr>
            <p:nvPr/>
          </p:nvSpPr>
          <p:spPr bwMode="auto">
            <a:xfrm>
              <a:off x="659" y="1636"/>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Analyze Inc Two</a:t>
              </a:r>
            </a:p>
          </p:txBody>
        </p:sp>
        <p:sp>
          <p:nvSpPr>
            <p:cNvPr id="26749" name="Rectangle 79"/>
            <p:cNvSpPr>
              <a:spLocks noChangeArrowheads="1"/>
            </p:cNvSpPr>
            <p:nvPr/>
          </p:nvSpPr>
          <p:spPr bwMode="auto">
            <a:xfrm>
              <a:off x="240" y="1636"/>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G</a:t>
              </a:r>
            </a:p>
          </p:txBody>
        </p:sp>
        <p:sp>
          <p:nvSpPr>
            <p:cNvPr id="26750" name="Rectangle 80"/>
            <p:cNvSpPr>
              <a:spLocks noChangeArrowheads="1"/>
            </p:cNvSpPr>
            <p:nvPr/>
          </p:nvSpPr>
          <p:spPr bwMode="auto">
            <a:xfrm>
              <a:off x="2975"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 K</a:t>
              </a:r>
            </a:p>
          </p:txBody>
        </p:sp>
        <p:sp>
          <p:nvSpPr>
            <p:cNvPr id="26751" name="Rectangle 81"/>
            <p:cNvSpPr>
              <a:spLocks noChangeArrowheads="1"/>
            </p:cNvSpPr>
            <p:nvPr/>
          </p:nvSpPr>
          <p:spPr bwMode="auto">
            <a:xfrm>
              <a:off x="2975"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H</a:t>
              </a:r>
            </a:p>
          </p:txBody>
        </p:sp>
        <p:sp>
          <p:nvSpPr>
            <p:cNvPr id="26752" name="Rectangle 82"/>
            <p:cNvSpPr>
              <a:spLocks noChangeArrowheads="1"/>
            </p:cNvSpPr>
            <p:nvPr/>
          </p:nvSpPr>
          <p:spPr bwMode="auto">
            <a:xfrm>
              <a:off x="2975"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G</a:t>
              </a:r>
            </a:p>
          </p:txBody>
        </p:sp>
        <p:sp>
          <p:nvSpPr>
            <p:cNvPr id="26753" name="Rectangle 83"/>
            <p:cNvSpPr>
              <a:spLocks noChangeArrowheads="1"/>
            </p:cNvSpPr>
            <p:nvPr/>
          </p:nvSpPr>
          <p:spPr bwMode="auto">
            <a:xfrm>
              <a:off x="2975"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a:t>
              </a:r>
            </a:p>
          </p:txBody>
        </p:sp>
        <p:sp>
          <p:nvSpPr>
            <p:cNvPr id="26754" name="Rectangle 84"/>
            <p:cNvSpPr>
              <a:spLocks noChangeArrowheads="1"/>
            </p:cNvSpPr>
            <p:nvPr/>
          </p:nvSpPr>
          <p:spPr bwMode="auto">
            <a:xfrm>
              <a:off x="2975"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a:t>
              </a:r>
            </a:p>
          </p:txBody>
        </p:sp>
        <p:sp>
          <p:nvSpPr>
            <p:cNvPr id="26755" name="Rectangle 85"/>
            <p:cNvSpPr>
              <a:spLocks noChangeArrowheads="1"/>
            </p:cNvSpPr>
            <p:nvPr/>
          </p:nvSpPr>
          <p:spPr bwMode="auto">
            <a:xfrm>
              <a:off x="2975"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B</a:t>
              </a:r>
            </a:p>
          </p:txBody>
        </p:sp>
        <p:sp>
          <p:nvSpPr>
            <p:cNvPr id="26756" name="Rectangle 86"/>
            <p:cNvSpPr>
              <a:spLocks noChangeArrowheads="1"/>
            </p:cNvSpPr>
            <p:nvPr/>
          </p:nvSpPr>
          <p:spPr bwMode="auto">
            <a:xfrm>
              <a:off x="2975"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a:t>
              </a:r>
            </a:p>
          </p:txBody>
        </p:sp>
        <p:sp>
          <p:nvSpPr>
            <p:cNvPr id="26757" name="Rectangle 87"/>
            <p:cNvSpPr>
              <a:spLocks noChangeArrowheads="1"/>
            </p:cNvSpPr>
            <p:nvPr/>
          </p:nvSpPr>
          <p:spPr bwMode="auto">
            <a:xfrm>
              <a:off x="2975"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None</a:t>
              </a:r>
            </a:p>
          </p:txBody>
        </p:sp>
        <p:sp>
          <p:nvSpPr>
            <p:cNvPr id="26758" name="Rectangle 88"/>
            <p:cNvSpPr>
              <a:spLocks noChangeArrowheads="1"/>
            </p:cNvSpPr>
            <p:nvPr/>
          </p:nvSpPr>
          <p:spPr bwMode="auto">
            <a:xfrm>
              <a:off x="2975"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Pred.</a:t>
              </a:r>
            </a:p>
          </p:txBody>
        </p:sp>
        <p:sp>
          <p:nvSpPr>
            <p:cNvPr id="26759" name="Rectangle 89"/>
            <p:cNvSpPr>
              <a:spLocks noChangeArrowheads="1"/>
            </p:cNvSpPr>
            <p:nvPr/>
          </p:nvSpPr>
          <p:spPr bwMode="auto">
            <a:xfrm>
              <a:off x="3359" y="2495"/>
              <a:ext cx="239" cy="171"/>
            </a:xfrm>
            <a:prstGeom prst="rect">
              <a:avLst/>
            </a:prstGeom>
            <a:noFill/>
            <a:ln w="9525">
              <a:noFill/>
              <a:round/>
              <a:headEnd/>
              <a:tailEnd/>
            </a:ln>
          </p:spPr>
          <p:txBody>
            <a:bodyPr wrap="none" anchor="ctr"/>
            <a:lstStyle/>
            <a:p>
              <a:endParaRPr lang="en-US"/>
            </a:p>
          </p:txBody>
        </p:sp>
        <p:sp>
          <p:nvSpPr>
            <p:cNvPr id="26760" name="Rectangle 90"/>
            <p:cNvSpPr>
              <a:spLocks noChangeArrowheads="1"/>
            </p:cNvSpPr>
            <p:nvPr/>
          </p:nvSpPr>
          <p:spPr bwMode="auto">
            <a:xfrm>
              <a:off x="3359" y="1979"/>
              <a:ext cx="239" cy="171"/>
            </a:xfrm>
            <a:prstGeom prst="rect">
              <a:avLst/>
            </a:prstGeom>
            <a:noFill/>
            <a:ln w="9525">
              <a:noFill/>
              <a:round/>
              <a:headEnd/>
              <a:tailEnd/>
            </a:ln>
          </p:spPr>
          <p:txBody>
            <a:bodyPr wrap="none" anchor="ctr"/>
            <a:lstStyle/>
            <a:p>
              <a:endParaRPr lang="en-US"/>
            </a:p>
          </p:txBody>
        </p:sp>
        <p:sp>
          <p:nvSpPr>
            <p:cNvPr id="26761" name="Rectangle 91"/>
            <p:cNvSpPr>
              <a:spLocks noChangeArrowheads="1"/>
            </p:cNvSpPr>
            <p:nvPr/>
          </p:nvSpPr>
          <p:spPr bwMode="auto">
            <a:xfrm>
              <a:off x="3359" y="1808"/>
              <a:ext cx="239" cy="171"/>
            </a:xfrm>
            <a:prstGeom prst="rect">
              <a:avLst/>
            </a:prstGeom>
            <a:noFill/>
            <a:ln w="9525">
              <a:noFill/>
              <a:round/>
              <a:headEnd/>
              <a:tailEnd/>
            </a:ln>
          </p:spPr>
          <p:txBody>
            <a:bodyPr wrap="none" anchor="ctr"/>
            <a:lstStyle/>
            <a:p>
              <a:endParaRPr lang="en-US"/>
            </a:p>
          </p:txBody>
        </p:sp>
        <p:sp>
          <p:nvSpPr>
            <p:cNvPr id="26762" name="Rectangle 92"/>
            <p:cNvSpPr>
              <a:spLocks noChangeArrowheads="1"/>
            </p:cNvSpPr>
            <p:nvPr/>
          </p:nvSpPr>
          <p:spPr bwMode="auto">
            <a:xfrm>
              <a:off x="3359" y="1292"/>
              <a:ext cx="239" cy="171"/>
            </a:xfrm>
            <a:prstGeom prst="rect">
              <a:avLst/>
            </a:prstGeom>
            <a:noFill/>
            <a:ln w="9525">
              <a:noFill/>
              <a:round/>
              <a:headEnd/>
              <a:tailEnd/>
            </a:ln>
          </p:spPr>
          <p:txBody>
            <a:bodyPr wrap="none" anchor="ctr"/>
            <a:lstStyle/>
            <a:p>
              <a:endParaRPr lang="en-US"/>
            </a:p>
          </p:txBody>
        </p:sp>
        <p:sp>
          <p:nvSpPr>
            <p:cNvPr id="26763" name="Rectangle 93"/>
            <p:cNvSpPr>
              <a:spLocks noChangeArrowheads="1"/>
            </p:cNvSpPr>
            <p:nvPr/>
          </p:nvSpPr>
          <p:spPr bwMode="auto">
            <a:xfrm>
              <a:off x="3359" y="1120"/>
              <a:ext cx="239" cy="171"/>
            </a:xfrm>
            <a:prstGeom prst="rect">
              <a:avLst/>
            </a:prstGeom>
            <a:noFill/>
            <a:ln w="9525">
              <a:noFill/>
              <a:round/>
              <a:headEnd/>
              <a:tailEnd/>
            </a:ln>
          </p:spPr>
          <p:txBody>
            <a:bodyPr wrap="none" anchor="ctr"/>
            <a:lstStyle/>
            <a:p>
              <a:endParaRPr lang="en-US"/>
            </a:p>
          </p:txBody>
        </p:sp>
        <p:sp>
          <p:nvSpPr>
            <p:cNvPr id="26764" name="Rectangle 94"/>
            <p:cNvSpPr>
              <a:spLocks noChangeArrowheads="1"/>
            </p:cNvSpPr>
            <p:nvPr/>
          </p:nvSpPr>
          <p:spPr bwMode="auto">
            <a:xfrm>
              <a:off x="3359" y="948"/>
              <a:ext cx="239" cy="171"/>
            </a:xfrm>
            <a:prstGeom prst="rect">
              <a:avLst/>
            </a:prstGeom>
            <a:noFill/>
            <a:ln w="9525">
              <a:noFill/>
              <a:round/>
              <a:headEnd/>
              <a:tailEnd/>
            </a:ln>
          </p:spPr>
          <p:txBody>
            <a:bodyPr wrap="none" anchor="ctr"/>
            <a:lstStyle/>
            <a:p>
              <a:endParaRPr lang="en-US"/>
            </a:p>
          </p:txBody>
        </p:sp>
        <p:sp>
          <p:nvSpPr>
            <p:cNvPr id="26765" name="Rectangle 95"/>
            <p:cNvSpPr>
              <a:spLocks noChangeArrowheads="1"/>
            </p:cNvSpPr>
            <p:nvPr/>
          </p:nvSpPr>
          <p:spPr bwMode="auto">
            <a:xfrm>
              <a:off x="3359" y="776"/>
              <a:ext cx="239" cy="171"/>
            </a:xfrm>
            <a:prstGeom prst="rect">
              <a:avLst/>
            </a:prstGeom>
            <a:noFill/>
            <a:ln w="9525">
              <a:noFill/>
              <a:round/>
              <a:headEnd/>
              <a:tailEnd/>
            </a:ln>
          </p:spPr>
          <p:txBody>
            <a:bodyPr wrap="none" anchor="ctr"/>
            <a:lstStyle/>
            <a:p>
              <a:endParaRPr lang="en-US"/>
            </a:p>
          </p:txBody>
        </p:sp>
        <p:sp>
          <p:nvSpPr>
            <p:cNvPr id="26766" name="Rectangle 96"/>
            <p:cNvSpPr>
              <a:spLocks noChangeArrowheads="1"/>
            </p:cNvSpPr>
            <p:nvPr/>
          </p:nvSpPr>
          <p:spPr bwMode="auto">
            <a:xfrm>
              <a:off x="3359" y="605"/>
              <a:ext cx="239" cy="171"/>
            </a:xfrm>
            <a:prstGeom prst="rect">
              <a:avLst/>
            </a:prstGeom>
            <a:noFill/>
            <a:ln w="9525">
              <a:noFill/>
              <a:round/>
              <a:headEnd/>
              <a:tailEnd/>
            </a:ln>
          </p:spPr>
          <p:txBody>
            <a:bodyPr wrap="none" anchor="ctr"/>
            <a:lstStyle/>
            <a:p>
              <a:endParaRPr lang="en-US"/>
            </a:p>
          </p:txBody>
        </p:sp>
        <p:sp>
          <p:nvSpPr>
            <p:cNvPr id="26767" name="Rectangle 97"/>
            <p:cNvSpPr>
              <a:spLocks noChangeArrowheads="1"/>
            </p:cNvSpPr>
            <p:nvPr/>
          </p:nvSpPr>
          <p:spPr bwMode="auto">
            <a:xfrm>
              <a:off x="3359" y="433"/>
              <a:ext cx="239" cy="171"/>
            </a:xfrm>
            <a:prstGeom prst="rect">
              <a:avLst/>
            </a:prstGeom>
            <a:noFill/>
            <a:ln w="9525">
              <a:noFill/>
              <a:round/>
              <a:headEnd/>
              <a:tailEnd/>
            </a:ln>
          </p:spPr>
          <p:txBody>
            <a:bodyPr wrap="none" anchor="ctr"/>
            <a:lstStyle/>
            <a:p>
              <a:endParaRPr lang="en-US"/>
            </a:p>
          </p:txBody>
        </p:sp>
        <p:sp>
          <p:nvSpPr>
            <p:cNvPr id="26768" name="Rectangle 98"/>
            <p:cNvSpPr>
              <a:spLocks noChangeArrowheads="1"/>
            </p:cNvSpPr>
            <p:nvPr/>
          </p:nvSpPr>
          <p:spPr bwMode="auto">
            <a:xfrm>
              <a:off x="3599" y="2495"/>
              <a:ext cx="239" cy="171"/>
            </a:xfrm>
            <a:prstGeom prst="rect">
              <a:avLst/>
            </a:prstGeom>
            <a:noFill/>
            <a:ln w="9525">
              <a:noFill/>
              <a:round/>
              <a:headEnd/>
              <a:tailEnd/>
            </a:ln>
          </p:spPr>
          <p:txBody>
            <a:bodyPr wrap="none" anchor="ctr"/>
            <a:lstStyle/>
            <a:p>
              <a:endParaRPr lang="en-US"/>
            </a:p>
          </p:txBody>
        </p:sp>
        <p:sp>
          <p:nvSpPr>
            <p:cNvPr id="26769" name="Rectangle 99"/>
            <p:cNvSpPr>
              <a:spLocks noChangeArrowheads="1"/>
            </p:cNvSpPr>
            <p:nvPr/>
          </p:nvSpPr>
          <p:spPr bwMode="auto">
            <a:xfrm>
              <a:off x="3599" y="1979"/>
              <a:ext cx="239" cy="171"/>
            </a:xfrm>
            <a:prstGeom prst="rect">
              <a:avLst/>
            </a:prstGeom>
            <a:noFill/>
            <a:ln w="9525">
              <a:noFill/>
              <a:round/>
              <a:headEnd/>
              <a:tailEnd/>
            </a:ln>
          </p:spPr>
          <p:txBody>
            <a:bodyPr wrap="none" anchor="ctr"/>
            <a:lstStyle/>
            <a:p>
              <a:endParaRPr lang="en-US"/>
            </a:p>
          </p:txBody>
        </p:sp>
        <p:sp>
          <p:nvSpPr>
            <p:cNvPr id="26770" name="Rectangle 100"/>
            <p:cNvSpPr>
              <a:spLocks noChangeArrowheads="1"/>
            </p:cNvSpPr>
            <p:nvPr/>
          </p:nvSpPr>
          <p:spPr bwMode="auto">
            <a:xfrm>
              <a:off x="3599" y="1808"/>
              <a:ext cx="239" cy="171"/>
            </a:xfrm>
            <a:prstGeom prst="rect">
              <a:avLst/>
            </a:prstGeom>
            <a:noFill/>
            <a:ln w="9525">
              <a:noFill/>
              <a:round/>
              <a:headEnd/>
              <a:tailEnd/>
            </a:ln>
          </p:spPr>
          <p:txBody>
            <a:bodyPr wrap="none" anchor="ctr"/>
            <a:lstStyle/>
            <a:p>
              <a:endParaRPr lang="en-US"/>
            </a:p>
          </p:txBody>
        </p:sp>
        <p:sp>
          <p:nvSpPr>
            <p:cNvPr id="26771" name="Rectangle 101"/>
            <p:cNvSpPr>
              <a:spLocks noChangeArrowheads="1"/>
            </p:cNvSpPr>
            <p:nvPr/>
          </p:nvSpPr>
          <p:spPr bwMode="auto">
            <a:xfrm>
              <a:off x="3599" y="1292"/>
              <a:ext cx="239" cy="171"/>
            </a:xfrm>
            <a:prstGeom prst="rect">
              <a:avLst/>
            </a:prstGeom>
            <a:noFill/>
            <a:ln w="9525">
              <a:noFill/>
              <a:round/>
              <a:headEnd/>
              <a:tailEnd/>
            </a:ln>
          </p:spPr>
          <p:txBody>
            <a:bodyPr wrap="none" anchor="ctr"/>
            <a:lstStyle/>
            <a:p>
              <a:endParaRPr lang="en-US"/>
            </a:p>
          </p:txBody>
        </p:sp>
        <p:sp>
          <p:nvSpPr>
            <p:cNvPr id="26772" name="Rectangle 102"/>
            <p:cNvSpPr>
              <a:spLocks noChangeArrowheads="1"/>
            </p:cNvSpPr>
            <p:nvPr/>
          </p:nvSpPr>
          <p:spPr bwMode="auto">
            <a:xfrm>
              <a:off x="3599" y="1120"/>
              <a:ext cx="239" cy="171"/>
            </a:xfrm>
            <a:prstGeom prst="rect">
              <a:avLst/>
            </a:prstGeom>
            <a:noFill/>
            <a:ln w="9525">
              <a:noFill/>
              <a:round/>
              <a:headEnd/>
              <a:tailEnd/>
            </a:ln>
          </p:spPr>
          <p:txBody>
            <a:bodyPr wrap="none" anchor="ctr"/>
            <a:lstStyle/>
            <a:p>
              <a:endParaRPr lang="en-US"/>
            </a:p>
          </p:txBody>
        </p:sp>
        <p:sp>
          <p:nvSpPr>
            <p:cNvPr id="26773" name="Rectangle 103"/>
            <p:cNvSpPr>
              <a:spLocks noChangeArrowheads="1"/>
            </p:cNvSpPr>
            <p:nvPr/>
          </p:nvSpPr>
          <p:spPr bwMode="auto">
            <a:xfrm>
              <a:off x="3599" y="948"/>
              <a:ext cx="239" cy="171"/>
            </a:xfrm>
            <a:prstGeom prst="rect">
              <a:avLst/>
            </a:prstGeom>
            <a:noFill/>
            <a:ln w="9525">
              <a:noFill/>
              <a:round/>
              <a:headEnd/>
              <a:tailEnd/>
            </a:ln>
          </p:spPr>
          <p:txBody>
            <a:bodyPr wrap="none" anchor="ctr"/>
            <a:lstStyle/>
            <a:p>
              <a:endParaRPr lang="en-US"/>
            </a:p>
          </p:txBody>
        </p:sp>
        <p:sp>
          <p:nvSpPr>
            <p:cNvPr id="26774" name="Rectangle 104"/>
            <p:cNvSpPr>
              <a:spLocks noChangeArrowheads="1"/>
            </p:cNvSpPr>
            <p:nvPr/>
          </p:nvSpPr>
          <p:spPr bwMode="auto">
            <a:xfrm>
              <a:off x="3599" y="776"/>
              <a:ext cx="239" cy="171"/>
            </a:xfrm>
            <a:prstGeom prst="rect">
              <a:avLst/>
            </a:prstGeom>
            <a:noFill/>
            <a:ln w="9525">
              <a:noFill/>
              <a:round/>
              <a:headEnd/>
              <a:tailEnd/>
            </a:ln>
          </p:spPr>
          <p:txBody>
            <a:bodyPr wrap="none" anchor="ctr"/>
            <a:lstStyle/>
            <a:p>
              <a:endParaRPr lang="en-US"/>
            </a:p>
          </p:txBody>
        </p:sp>
        <p:sp>
          <p:nvSpPr>
            <p:cNvPr id="26775" name="Rectangle 105"/>
            <p:cNvSpPr>
              <a:spLocks noChangeArrowheads="1"/>
            </p:cNvSpPr>
            <p:nvPr/>
          </p:nvSpPr>
          <p:spPr bwMode="auto">
            <a:xfrm>
              <a:off x="3599" y="605"/>
              <a:ext cx="239" cy="171"/>
            </a:xfrm>
            <a:prstGeom prst="rect">
              <a:avLst/>
            </a:prstGeom>
            <a:noFill/>
            <a:ln w="9525">
              <a:noFill/>
              <a:round/>
              <a:headEnd/>
              <a:tailEnd/>
            </a:ln>
          </p:spPr>
          <p:txBody>
            <a:bodyPr wrap="none" anchor="ctr"/>
            <a:lstStyle/>
            <a:p>
              <a:endParaRPr lang="en-US"/>
            </a:p>
          </p:txBody>
        </p:sp>
        <p:sp>
          <p:nvSpPr>
            <p:cNvPr id="26776" name="Rectangle 106"/>
            <p:cNvSpPr>
              <a:spLocks noChangeArrowheads="1"/>
            </p:cNvSpPr>
            <p:nvPr/>
          </p:nvSpPr>
          <p:spPr bwMode="auto">
            <a:xfrm>
              <a:off x="3599" y="433"/>
              <a:ext cx="239" cy="171"/>
            </a:xfrm>
            <a:prstGeom prst="rect">
              <a:avLst/>
            </a:prstGeom>
            <a:noFill/>
            <a:ln w="9525">
              <a:noFill/>
              <a:round/>
              <a:headEnd/>
              <a:tailEnd/>
            </a:ln>
          </p:spPr>
          <p:txBody>
            <a:bodyPr wrap="none" anchor="ctr"/>
            <a:lstStyle/>
            <a:p>
              <a:endParaRPr lang="en-US"/>
            </a:p>
          </p:txBody>
        </p:sp>
        <p:sp>
          <p:nvSpPr>
            <p:cNvPr id="26777" name="Rectangle 107"/>
            <p:cNvSpPr>
              <a:spLocks noChangeArrowheads="1"/>
            </p:cNvSpPr>
            <p:nvPr/>
          </p:nvSpPr>
          <p:spPr bwMode="auto">
            <a:xfrm>
              <a:off x="4558" y="2495"/>
              <a:ext cx="239" cy="171"/>
            </a:xfrm>
            <a:prstGeom prst="rect">
              <a:avLst/>
            </a:prstGeom>
            <a:noFill/>
            <a:ln w="9525">
              <a:noFill/>
              <a:round/>
              <a:headEnd/>
              <a:tailEnd/>
            </a:ln>
          </p:spPr>
          <p:txBody>
            <a:bodyPr wrap="none" anchor="ctr"/>
            <a:lstStyle/>
            <a:p>
              <a:endParaRPr lang="en-US"/>
            </a:p>
          </p:txBody>
        </p:sp>
        <p:sp>
          <p:nvSpPr>
            <p:cNvPr id="26778" name="Rectangle 108"/>
            <p:cNvSpPr>
              <a:spLocks noChangeArrowheads="1"/>
            </p:cNvSpPr>
            <p:nvPr/>
          </p:nvSpPr>
          <p:spPr bwMode="auto">
            <a:xfrm>
              <a:off x="4558" y="1979"/>
              <a:ext cx="239" cy="171"/>
            </a:xfrm>
            <a:prstGeom prst="rect">
              <a:avLst/>
            </a:prstGeom>
            <a:noFill/>
            <a:ln w="9525">
              <a:noFill/>
              <a:round/>
              <a:headEnd/>
              <a:tailEnd/>
            </a:ln>
          </p:spPr>
          <p:txBody>
            <a:bodyPr wrap="none" anchor="ctr"/>
            <a:lstStyle/>
            <a:p>
              <a:endParaRPr lang="en-US"/>
            </a:p>
          </p:txBody>
        </p:sp>
        <p:sp>
          <p:nvSpPr>
            <p:cNvPr id="26779" name="Rectangle 109"/>
            <p:cNvSpPr>
              <a:spLocks noChangeArrowheads="1"/>
            </p:cNvSpPr>
            <p:nvPr/>
          </p:nvSpPr>
          <p:spPr bwMode="auto">
            <a:xfrm>
              <a:off x="4558" y="1808"/>
              <a:ext cx="239" cy="171"/>
            </a:xfrm>
            <a:prstGeom prst="rect">
              <a:avLst/>
            </a:prstGeom>
            <a:noFill/>
            <a:ln w="9525">
              <a:noFill/>
              <a:round/>
              <a:headEnd/>
              <a:tailEnd/>
            </a:ln>
          </p:spPr>
          <p:txBody>
            <a:bodyPr wrap="none" anchor="ctr"/>
            <a:lstStyle/>
            <a:p>
              <a:endParaRPr lang="en-US"/>
            </a:p>
          </p:txBody>
        </p:sp>
        <p:sp>
          <p:nvSpPr>
            <p:cNvPr id="26780" name="Rectangle 110"/>
            <p:cNvSpPr>
              <a:spLocks noChangeArrowheads="1"/>
            </p:cNvSpPr>
            <p:nvPr/>
          </p:nvSpPr>
          <p:spPr bwMode="auto">
            <a:xfrm>
              <a:off x="4558" y="1292"/>
              <a:ext cx="239" cy="171"/>
            </a:xfrm>
            <a:prstGeom prst="rect">
              <a:avLst/>
            </a:prstGeom>
            <a:noFill/>
            <a:ln w="9525">
              <a:noFill/>
              <a:round/>
              <a:headEnd/>
              <a:tailEnd/>
            </a:ln>
          </p:spPr>
          <p:txBody>
            <a:bodyPr wrap="none" anchor="ctr"/>
            <a:lstStyle/>
            <a:p>
              <a:endParaRPr lang="en-US"/>
            </a:p>
          </p:txBody>
        </p:sp>
        <p:sp>
          <p:nvSpPr>
            <p:cNvPr id="26781" name="Rectangle 111"/>
            <p:cNvSpPr>
              <a:spLocks noChangeArrowheads="1"/>
            </p:cNvSpPr>
            <p:nvPr/>
          </p:nvSpPr>
          <p:spPr bwMode="auto">
            <a:xfrm>
              <a:off x="4558" y="1120"/>
              <a:ext cx="239" cy="171"/>
            </a:xfrm>
            <a:prstGeom prst="rect">
              <a:avLst/>
            </a:prstGeom>
            <a:noFill/>
            <a:ln w="9525">
              <a:noFill/>
              <a:round/>
              <a:headEnd/>
              <a:tailEnd/>
            </a:ln>
          </p:spPr>
          <p:txBody>
            <a:bodyPr wrap="none" anchor="ctr"/>
            <a:lstStyle/>
            <a:p>
              <a:endParaRPr lang="en-US"/>
            </a:p>
          </p:txBody>
        </p:sp>
        <p:sp>
          <p:nvSpPr>
            <p:cNvPr id="26782" name="Rectangle 112"/>
            <p:cNvSpPr>
              <a:spLocks noChangeArrowheads="1"/>
            </p:cNvSpPr>
            <p:nvPr/>
          </p:nvSpPr>
          <p:spPr bwMode="auto">
            <a:xfrm>
              <a:off x="4558" y="948"/>
              <a:ext cx="239" cy="171"/>
            </a:xfrm>
            <a:prstGeom prst="rect">
              <a:avLst/>
            </a:prstGeom>
            <a:noFill/>
            <a:ln w="9525">
              <a:noFill/>
              <a:round/>
              <a:headEnd/>
              <a:tailEnd/>
            </a:ln>
          </p:spPr>
          <p:txBody>
            <a:bodyPr wrap="none" anchor="ctr"/>
            <a:lstStyle/>
            <a:p>
              <a:endParaRPr lang="en-US"/>
            </a:p>
          </p:txBody>
        </p:sp>
        <p:sp>
          <p:nvSpPr>
            <p:cNvPr id="26783" name="Rectangle 113"/>
            <p:cNvSpPr>
              <a:spLocks noChangeArrowheads="1"/>
            </p:cNvSpPr>
            <p:nvPr/>
          </p:nvSpPr>
          <p:spPr bwMode="auto">
            <a:xfrm>
              <a:off x="4558" y="776"/>
              <a:ext cx="239" cy="171"/>
            </a:xfrm>
            <a:prstGeom prst="rect">
              <a:avLst/>
            </a:prstGeom>
            <a:noFill/>
            <a:ln w="9525">
              <a:noFill/>
              <a:round/>
              <a:headEnd/>
              <a:tailEnd/>
            </a:ln>
          </p:spPr>
          <p:txBody>
            <a:bodyPr wrap="none" anchor="ctr"/>
            <a:lstStyle/>
            <a:p>
              <a:endParaRPr lang="en-US"/>
            </a:p>
          </p:txBody>
        </p:sp>
        <p:sp>
          <p:nvSpPr>
            <p:cNvPr id="26784" name="Rectangle 114"/>
            <p:cNvSpPr>
              <a:spLocks noChangeArrowheads="1"/>
            </p:cNvSpPr>
            <p:nvPr/>
          </p:nvSpPr>
          <p:spPr bwMode="auto">
            <a:xfrm>
              <a:off x="4558" y="605"/>
              <a:ext cx="239" cy="171"/>
            </a:xfrm>
            <a:prstGeom prst="rect">
              <a:avLst/>
            </a:prstGeom>
            <a:noFill/>
            <a:ln w="9525">
              <a:noFill/>
              <a:round/>
              <a:headEnd/>
              <a:tailEnd/>
            </a:ln>
          </p:spPr>
          <p:txBody>
            <a:bodyPr wrap="none" anchor="ctr"/>
            <a:lstStyle/>
            <a:p>
              <a:endParaRPr lang="en-US"/>
            </a:p>
          </p:txBody>
        </p:sp>
        <p:sp>
          <p:nvSpPr>
            <p:cNvPr id="26785" name="Rectangle 115"/>
            <p:cNvSpPr>
              <a:spLocks noChangeArrowheads="1"/>
            </p:cNvSpPr>
            <p:nvPr/>
          </p:nvSpPr>
          <p:spPr bwMode="auto">
            <a:xfrm>
              <a:off x="4558" y="433"/>
              <a:ext cx="239" cy="171"/>
            </a:xfrm>
            <a:prstGeom prst="rect">
              <a:avLst/>
            </a:prstGeom>
            <a:noFill/>
            <a:ln w="9525">
              <a:noFill/>
              <a:round/>
              <a:headEnd/>
              <a:tailEnd/>
            </a:ln>
          </p:spPr>
          <p:txBody>
            <a:bodyPr wrap="none" anchor="ctr"/>
            <a:lstStyle/>
            <a:p>
              <a:endParaRPr lang="en-US"/>
            </a:p>
          </p:txBody>
        </p:sp>
        <p:sp>
          <p:nvSpPr>
            <p:cNvPr id="26786" name="Rectangle 116"/>
            <p:cNvSpPr>
              <a:spLocks noChangeArrowheads="1"/>
            </p:cNvSpPr>
            <p:nvPr/>
          </p:nvSpPr>
          <p:spPr bwMode="auto">
            <a:xfrm>
              <a:off x="5278" y="2495"/>
              <a:ext cx="239" cy="171"/>
            </a:xfrm>
            <a:prstGeom prst="rect">
              <a:avLst/>
            </a:prstGeom>
            <a:noFill/>
            <a:ln w="9525">
              <a:noFill/>
              <a:round/>
              <a:headEnd/>
              <a:tailEnd/>
            </a:ln>
          </p:spPr>
          <p:txBody>
            <a:bodyPr wrap="none" anchor="ctr"/>
            <a:lstStyle/>
            <a:p>
              <a:endParaRPr lang="en-US"/>
            </a:p>
          </p:txBody>
        </p:sp>
        <p:sp>
          <p:nvSpPr>
            <p:cNvPr id="26787" name="Rectangle 117"/>
            <p:cNvSpPr>
              <a:spLocks noChangeArrowheads="1"/>
            </p:cNvSpPr>
            <p:nvPr/>
          </p:nvSpPr>
          <p:spPr bwMode="auto">
            <a:xfrm>
              <a:off x="4318" y="2495"/>
              <a:ext cx="239" cy="171"/>
            </a:xfrm>
            <a:prstGeom prst="rect">
              <a:avLst/>
            </a:prstGeom>
            <a:noFill/>
            <a:ln w="9525">
              <a:noFill/>
              <a:round/>
              <a:headEnd/>
              <a:tailEnd/>
            </a:ln>
          </p:spPr>
          <p:txBody>
            <a:bodyPr wrap="none" anchor="ctr"/>
            <a:lstStyle/>
            <a:p>
              <a:endParaRPr lang="en-US"/>
            </a:p>
          </p:txBody>
        </p:sp>
        <p:sp>
          <p:nvSpPr>
            <p:cNvPr id="26788" name="Rectangle 118"/>
            <p:cNvSpPr>
              <a:spLocks noChangeArrowheads="1"/>
            </p:cNvSpPr>
            <p:nvPr/>
          </p:nvSpPr>
          <p:spPr bwMode="auto">
            <a:xfrm>
              <a:off x="4078" y="2495"/>
              <a:ext cx="239" cy="171"/>
            </a:xfrm>
            <a:prstGeom prst="rect">
              <a:avLst/>
            </a:prstGeom>
            <a:noFill/>
            <a:ln w="9525">
              <a:noFill/>
              <a:round/>
              <a:headEnd/>
              <a:tailEnd/>
            </a:ln>
          </p:spPr>
          <p:txBody>
            <a:bodyPr wrap="none" anchor="ctr"/>
            <a:lstStyle/>
            <a:p>
              <a:endParaRPr lang="en-US"/>
            </a:p>
          </p:txBody>
        </p:sp>
        <p:sp>
          <p:nvSpPr>
            <p:cNvPr id="26789" name="Rectangle 119"/>
            <p:cNvSpPr>
              <a:spLocks noChangeArrowheads="1"/>
            </p:cNvSpPr>
            <p:nvPr/>
          </p:nvSpPr>
          <p:spPr bwMode="auto">
            <a:xfrm>
              <a:off x="3838" y="2495"/>
              <a:ext cx="239" cy="171"/>
            </a:xfrm>
            <a:prstGeom prst="rect">
              <a:avLst/>
            </a:prstGeom>
            <a:noFill/>
            <a:ln w="9525">
              <a:noFill/>
              <a:round/>
              <a:headEnd/>
              <a:tailEnd/>
            </a:ln>
          </p:spPr>
          <p:txBody>
            <a:bodyPr wrap="none" anchor="ctr"/>
            <a:lstStyle/>
            <a:p>
              <a:endParaRPr lang="en-US"/>
            </a:p>
          </p:txBody>
        </p:sp>
        <p:sp>
          <p:nvSpPr>
            <p:cNvPr id="26790" name="Rectangle 120"/>
            <p:cNvSpPr>
              <a:spLocks noChangeArrowheads="1"/>
            </p:cNvSpPr>
            <p:nvPr/>
          </p:nvSpPr>
          <p:spPr bwMode="auto">
            <a:xfrm>
              <a:off x="2591"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5/11</a:t>
              </a:r>
            </a:p>
          </p:txBody>
        </p:sp>
        <p:sp>
          <p:nvSpPr>
            <p:cNvPr id="26791" name="Rectangle 121"/>
            <p:cNvSpPr>
              <a:spLocks noChangeArrowheads="1"/>
            </p:cNvSpPr>
            <p:nvPr/>
          </p:nvSpPr>
          <p:spPr bwMode="auto">
            <a:xfrm>
              <a:off x="2207"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5/10</a:t>
              </a:r>
            </a:p>
          </p:txBody>
        </p:sp>
        <p:sp>
          <p:nvSpPr>
            <p:cNvPr id="26792" name="Rectangle 122"/>
            <p:cNvSpPr>
              <a:spLocks noChangeArrowheads="1"/>
            </p:cNvSpPr>
            <p:nvPr/>
          </p:nvSpPr>
          <p:spPr bwMode="auto">
            <a:xfrm>
              <a:off x="1679" y="2495"/>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2</a:t>
              </a:r>
            </a:p>
          </p:txBody>
        </p:sp>
        <p:sp>
          <p:nvSpPr>
            <p:cNvPr id="26793" name="Rectangle 123"/>
            <p:cNvSpPr>
              <a:spLocks noChangeArrowheads="1"/>
            </p:cNvSpPr>
            <p:nvPr/>
          </p:nvSpPr>
          <p:spPr bwMode="auto">
            <a:xfrm>
              <a:off x="659" y="2495"/>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Close out project</a:t>
              </a:r>
            </a:p>
          </p:txBody>
        </p:sp>
        <p:sp>
          <p:nvSpPr>
            <p:cNvPr id="26794" name="Rectangle 124"/>
            <p:cNvSpPr>
              <a:spLocks noChangeArrowheads="1"/>
            </p:cNvSpPr>
            <p:nvPr/>
          </p:nvSpPr>
          <p:spPr bwMode="auto">
            <a:xfrm>
              <a:off x="240" y="2495"/>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L</a:t>
              </a:r>
            </a:p>
          </p:txBody>
        </p:sp>
        <p:sp>
          <p:nvSpPr>
            <p:cNvPr id="26795" name="Rectangle 125"/>
            <p:cNvSpPr>
              <a:spLocks noChangeArrowheads="1"/>
            </p:cNvSpPr>
            <p:nvPr/>
          </p:nvSpPr>
          <p:spPr bwMode="auto">
            <a:xfrm>
              <a:off x="5278" y="1979"/>
              <a:ext cx="239" cy="171"/>
            </a:xfrm>
            <a:prstGeom prst="rect">
              <a:avLst/>
            </a:prstGeom>
            <a:noFill/>
            <a:ln w="9525">
              <a:noFill/>
              <a:round/>
              <a:headEnd/>
              <a:tailEnd/>
            </a:ln>
          </p:spPr>
          <p:txBody>
            <a:bodyPr wrap="none" anchor="ctr"/>
            <a:lstStyle/>
            <a:p>
              <a:endParaRPr lang="en-US"/>
            </a:p>
          </p:txBody>
        </p:sp>
        <p:sp>
          <p:nvSpPr>
            <p:cNvPr id="26796" name="Rectangle 126"/>
            <p:cNvSpPr>
              <a:spLocks noChangeArrowheads="1"/>
            </p:cNvSpPr>
            <p:nvPr/>
          </p:nvSpPr>
          <p:spPr bwMode="auto">
            <a:xfrm>
              <a:off x="4318" y="1979"/>
              <a:ext cx="239" cy="171"/>
            </a:xfrm>
            <a:prstGeom prst="rect">
              <a:avLst/>
            </a:prstGeom>
            <a:noFill/>
            <a:ln w="9525">
              <a:noFill/>
              <a:round/>
              <a:headEnd/>
              <a:tailEnd/>
            </a:ln>
          </p:spPr>
          <p:txBody>
            <a:bodyPr wrap="none" anchor="ctr"/>
            <a:lstStyle/>
            <a:p>
              <a:endParaRPr lang="en-US"/>
            </a:p>
          </p:txBody>
        </p:sp>
        <p:sp>
          <p:nvSpPr>
            <p:cNvPr id="26797" name="Rectangle 127"/>
            <p:cNvSpPr>
              <a:spLocks noChangeArrowheads="1"/>
            </p:cNvSpPr>
            <p:nvPr/>
          </p:nvSpPr>
          <p:spPr bwMode="auto">
            <a:xfrm>
              <a:off x="4078" y="1979"/>
              <a:ext cx="239" cy="171"/>
            </a:xfrm>
            <a:prstGeom prst="rect">
              <a:avLst/>
            </a:prstGeom>
            <a:noFill/>
            <a:ln w="9525">
              <a:noFill/>
              <a:round/>
              <a:headEnd/>
              <a:tailEnd/>
            </a:ln>
          </p:spPr>
          <p:txBody>
            <a:bodyPr wrap="none" anchor="ctr"/>
            <a:lstStyle/>
            <a:p>
              <a:endParaRPr lang="en-US"/>
            </a:p>
          </p:txBody>
        </p:sp>
        <p:sp>
          <p:nvSpPr>
            <p:cNvPr id="26798" name="Rectangle 128"/>
            <p:cNvSpPr>
              <a:spLocks noChangeArrowheads="1"/>
            </p:cNvSpPr>
            <p:nvPr/>
          </p:nvSpPr>
          <p:spPr bwMode="auto">
            <a:xfrm>
              <a:off x="3838" y="1979"/>
              <a:ext cx="239" cy="171"/>
            </a:xfrm>
            <a:prstGeom prst="rect">
              <a:avLst/>
            </a:prstGeom>
            <a:noFill/>
            <a:ln w="9525">
              <a:noFill/>
              <a:round/>
              <a:headEnd/>
              <a:tailEnd/>
            </a:ln>
          </p:spPr>
          <p:txBody>
            <a:bodyPr wrap="none" anchor="ctr"/>
            <a:lstStyle/>
            <a:p>
              <a:endParaRPr lang="en-US"/>
            </a:p>
          </p:txBody>
        </p:sp>
        <p:sp>
          <p:nvSpPr>
            <p:cNvPr id="26799" name="Rectangle 129"/>
            <p:cNvSpPr>
              <a:spLocks noChangeArrowheads="1"/>
            </p:cNvSpPr>
            <p:nvPr/>
          </p:nvSpPr>
          <p:spPr bwMode="auto">
            <a:xfrm>
              <a:off x="2591"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4/22</a:t>
              </a:r>
            </a:p>
          </p:txBody>
        </p:sp>
        <p:sp>
          <p:nvSpPr>
            <p:cNvPr id="26800" name="Rectangle 130"/>
            <p:cNvSpPr>
              <a:spLocks noChangeArrowheads="1"/>
            </p:cNvSpPr>
            <p:nvPr/>
          </p:nvSpPr>
          <p:spPr bwMode="auto">
            <a:xfrm>
              <a:off x="2207"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4/19</a:t>
              </a:r>
            </a:p>
          </p:txBody>
        </p:sp>
        <p:sp>
          <p:nvSpPr>
            <p:cNvPr id="26801" name="Rectangle 131"/>
            <p:cNvSpPr>
              <a:spLocks noChangeArrowheads="1"/>
            </p:cNvSpPr>
            <p:nvPr/>
          </p:nvSpPr>
          <p:spPr bwMode="auto">
            <a:xfrm>
              <a:off x="1679" y="1979"/>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a:t>
              </a:r>
            </a:p>
          </p:txBody>
        </p:sp>
        <p:sp>
          <p:nvSpPr>
            <p:cNvPr id="26802" name="Rectangle 132"/>
            <p:cNvSpPr>
              <a:spLocks noChangeArrowheads="1"/>
            </p:cNvSpPr>
            <p:nvPr/>
          </p:nvSpPr>
          <p:spPr bwMode="auto">
            <a:xfrm>
              <a:off x="659" y="1979"/>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Code Inc Two</a:t>
              </a:r>
            </a:p>
          </p:txBody>
        </p:sp>
        <p:sp>
          <p:nvSpPr>
            <p:cNvPr id="26803" name="Rectangle 133"/>
            <p:cNvSpPr>
              <a:spLocks noChangeArrowheads="1"/>
            </p:cNvSpPr>
            <p:nvPr/>
          </p:nvSpPr>
          <p:spPr bwMode="auto">
            <a:xfrm>
              <a:off x="240" y="1979"/>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a:t>
              </a:r>
            </a:p>
          </p:txBody>
        </p:sp>
        <p:sp>
          <p:nvSpPr>
            <p:cNvPr id="26804" name="Rectangle 134"/>
            <p:cNvSpPr>
              <a:spLocks noChangeArrowheads="1"/>
            </p:cNvSpPr>
            <p:nvPr/>
          </p:nvSpPr>
          <p:spPr bwMode="auto">
            <a:xfrm>
              <a:off x="5278" y="1808"/>
              <a:ext cx="239" cy="171"/>
            </a:xfrm>
            <a:prstGeom prst="rect">
              <a:avLst/>
            </a:prstGeom>
            <a:noFill/>
            <a:ln w="9525">
              <a:noFill/>
              <a:round/>
              <a:headEnd/>
              <a:tailEnd/>
            </a:ln>
          </p:spPr>
          <p:txBody>
            <a:bodyPr wrap="none" anchor="ctr"/>
            <a:lstStyle/>
            <a:p>
              <a:endParaRPr lang="en-US"/>
            </a:p>
          </p:txBody>
        </p:sp>
        <p:sp>
          <p:nvSpPr>
            <p:cNvPr id="26805" name="Rectangle 135"/>
            <p:cNvSpPr>
              <a:spLocks noChangeArrowheads="1"/>
            </p:cNvSpPr>
            <p:nvPr/>
          </p:nvSpPr>
          <p:spPr bwMode="auto">
            <a:xfrm>
              <a:off x="4318" y="1808"/>
              <a:ext cx="239" cy="171"/>
            </a:xfrm>
            <a:prstGeom prst="rect">
              <a:avLst/>
            </a:prstGeom>
            <a:noFill/>
            <a:ln w="9525">
              <a:noFill/>
              <a:round/>
              <a:headEnd/>
              <a:tailEnd/>
            </a:ln>
          </p:spPr>
          <p:txBody>
            <a:bodyPr wrap="none" anchor="ctr"/>
            <a:lstStyle/>
            <a:p>
              <a:endParaRPr lang="en-US"/>
            </a:p>
          </p:txBody>
        </p:sp>
        <p:sp>
          <p:nvSpPr>
            <p:cNvPr id="26806" name="Rectangle 136"/>
            <p:cNvSpPr>
              <a:spLocks noChangeArrowheads="1"/>
            </p:cNvSpPr>
            <p:nvPr/>
          </p:nvSpPr>
          <p:spPr bwMode="auto">
            <a:xfrm>
              <a:off x="4078" y="1808"/>
              <a:ext cx="239" cy="171"/>
            </a:xfrm>
            <a:prstGeom prst="rect">
              <a:avLst/>
            </a:prstGeom>
            <a:noFill/>
            <a:ln w="9525">
              <a:noFill/>
              <a:round/>
              <a:headEnd/>
              <a:tailEnd/>
            </a:ln>
          </p:spPr>
          <p:txBody>
            <a:bodyPr wrap="none" anchor="ctr"/>
            <a:lstStyle/>
            <a:p>
              <a:endParaRPr lang="en-US"/>
            </a:p>
          </p:txBody>
        </p:sp>
        <p:sp>
          <p:nvSpPr>
            <p:cNvPr id="26807" name="Rectangle 137"/>
            <p:cNvSpPr>
              <a:spLocks noChangeArrowheads="1"/>
            </p:cNvSpPr>
            <p:nvPr/>
          </p:nvSpPr>
          <p:spPr bwMode="auto">
            <a:xfrm>
              <a:off x="3838" y="1808"/>
              <a:ext cx="239" cy="171"/>
            </a:xfrm>
            <a:prstGeom prst="rect">
              <a:avLst/>
            </a:prstGeom>
            <a:noFill/>
            <a:ln w="9525">
              <a:noFill/>
              <a:round/>
              <a:headEnd/>
              <a:tailEnd/>
            </a:ln>
          </p:spPr>
          <p:txBody>
            <a:bodyPr wrap="none" anchor="ctr"/>
            <a:lstStyle/>
            <a:p>
              <a:endParaRPr lang="en-US"/>
            </a:p>
          </p:txBody>
        </p:sp>
        <p:sp>
          <p:nvSpPr>
            <p:cNvPr id="26808" name="Rectangle 138"/>
            <p:cNvSpPr>
              <a:spLocks noChangeArrowheads="1"/>
            </p:cNvSpPr>
            <p:nvPr/>
          </p:nvSpPr>
          <p:spPr bwMode="auto">
            <a:xfrm>
              <a:off x="2591"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4/18</a:t>
              </a:r>
            </a:p>
          </p:txBody>
        </p:sp>
        <p:sp>
          <p:nvSpPr>
            <p:cNvPr id="26809" name="Rectangle 139"/>
            <p:cNvSpPr>
              <a:spLocks noChangeArrowheads="1"/>
            </p:cNvSpPr>
            <p:nvPr/>
          </p:nvSpPr>
          <p:spPr bwMode="auto">
            <a:xfrm>
              <a:off x="2207"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4/14</a:t>
              </a:r>
            </a:p>
          </p:txBody>
        </p:sp>
        <p:sp>
          <p:nvSpPr>
            <p:cNvPr id="26810" name="Rectangle 140"/>
            <p:cNvSpPr>
              <a:spLocks noChangeArrowheads="1"/>
            </p:cNvSpPr>
            <p:nvPr/>
          </p:nvSpPr>
          <p:spPr bwMode="auto">
            <a:xfrm>
              <a:off x="1679" y="1808"/>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a:t>
              </a:r>
            </a:p>
          </p:txBody>
        </p:sp>
        <p:sp>
          <p:nvSpPr>
            <p:cNvPr id="26811" name="Rectangle 141"/>
            <p:cNvSpPr>
              <a:spLocks noChangeArrowheads="1"/>
            </p:cNvSpPr>
            <p:nvPr/>
          </p:nvSpPr>
          <p:spPr bwMode="auto">
            <a:xfrm>
              <a:off x="659" y="1808"/>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Design Inc Two</a:t>
              </a:r>
            </a:p>
          </p:txBody>
        </p:sp>
        <p:sp>
          <p:nvSpPr>
            <p:cNvPr id="26812" name="Rectangle 142"/>
            <p:cNvSpPr>
              <a:spLocks noChangeArrowheads="1"/>
            </p:cNvSpPr>
            <p:nvPr/>
          </p:nvSpPr>
          <p:spPr bwMode="auto">
            <a:xfrm>
              <a:off x="240" y="1808"/>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H</a:t>
              </a:r>
            </a:p>
          </p:txBody>
        </p:sp>
        <p:sp>
          <p:nvSpPr>
            <p:cNvPr id="26813" name="Rectangle 143"/>
            <p:cNvSpPr>
              <a:spLocks noChangeArrowheads="1"/>
            </p:cNvSpPr>
            <p:nvPr/>
          </p:nvSpPr>
          <p:spPr bwMode="auto">
            <a:xfrm>
              <a:off x="5278" y="1292"/>
              <a:ext cx="239" cy="171"/>
            </a:xfrm>
            <a:prstGeom prst="rect">
              <a:avLst/>
            </a:prstGeom>
            <a:noFill/>
            <a:ln w="9525">
              <a:noFill/>
              <a:round/>
              <a:headEnd/>
              <a:tailEnd/>
            </a:ln>
          </p:spPr>
          <p:txBody>
            <a:bodyPr wrap="none" anchor="ctr"/>
            <a:lstStyle/>
            <a:p>
              <a:endParaRPr lang="en-US"/>
            </a:p>
          </p:txBody>
        </p:sp>
        <p:sp>
          <p:nvSpPr>
            <p:cNvPr id="26814" name="Rectangle 144"/>
            <p:cNvSpPr>
              <a:spLocks noChangeArrowheads="1"/>
            </p:cNvSpPr>
            <p:nvPr/>
          </p:nvSpPr>
          <p:spPr bwMode="auto">
            <a:xfrm>
              <a:off x="4318" y="1292"/>
              <a:ext cx="239" cy="171"/>
            </a:xfrm>
            <a:prstGeom prst="rect">
              <a:avLst/>
            </a:prstGeom>
            <a:noFill/>
            <a:ln w="9525">
              <a:noFill/>
              <a:round/>
              <a:headEnd/>
              <a:tailEnd/>
            </a:ln>
          </p:spPr>
          <p:txBody>
            <a:bodyPr wrap="none" anchor="ctr"/>
            <a:lstStyle/>
            <a:p>
              <a:endParaRPr lang="en-US"/>
            </a:p>
          </p:txBody>
        </p:sp>
        <p:sp>
          <p:nvSpPr>
            <p:cNvPr id="26815" name="Rectangle 145"/>
            <p:cNvSpPr>
              <a:spLocks noChangeArrowheads="1"/>
            </p:cNvSpPr>
            <p:nvPr/>
          </p:nvSpPr>
          <p:spPr bwMode="auto">
            <a:xfrm>
              <a:off x="4078" y="1292"/>
              <a:ext cx="239" cy="171"/>
            </a:xfrm>
            <a:prstGeom prst="rect">
              <a:avLst/>
            </a:prstGeom>
            <a:noFill/>
            <a:ln w="9525">
              <a:noFill/>
              <a:round/>
              <a:headEnd/>
              <a:tailEnd/>
            </a:ln>
          </p:spPr>
          <p:txBody>
            <a:bodyPr wrap="none" anchor="ctr"/>
            <a:lstStyle/>
            <a:p>
              <a:endParaRPr lang="en-US"/>
            </a:p>
          </p:txBody>
        </p:sp>
        <p:sp>
          <p:nvSpPr>
            <p:cNvPr id="26816" name="Rectangle 146"/>
            <p:cNvSpPr>
              <a:spLocks noChangeArrowheads="1"/>
            </p:cNvSpPr>
            <p:nvPr/>
          </p:nvSpPr>
          <p:spPr bwMode="auto">
            <a:xfrm>
              <a:off x="3838" y="1292"/>
              <a:ext cx="239" cy="171"/>
            </a:xfrm>
            <a:prstGeom prst="rect">
              <a:avLst/>
            </a:prstGeom>
            <a:noFill/>
            <a:ln w="9525">
              <a:noFill/>
              <a:round/>
              <a:headEnd/>
              <a:tailEnd/>
            </a:ln>
          </p:spPr>
          <p:txBody>
            <a:bodyPr wrap="none" anchor="ctr"/>
            <a:lstStyle/>
            <a:p>
              <a:endParaRPr lang="en-US"/>
            </a:p>
          </p:txBody>
        </p:sp>
        <p:sp>
          <p:nvSpPr>
            <p:cNvPr id="26817" name="Rectangle 147"/>
            <p:cNvSpPr>
              <a:spLocks noChangeArrowheads="1"/>
            </p:cNvSpPr>
            <p:nvPr/>
          </p:nvSpPr>
          <p:spPr bwMode="auto">
            <a:xfrm>
              <a:off x="2591"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a:t>
              </a:r>
            </a:p>
          </p:txBody>
        </p:sp>
        <p:sp>
          <p:nvSpPr>
            <p:cNvPr id="26818" name="Rectangle 148"/>
            <p:cNvSpPr>
              <a:spLocks noChangeArrowheads="1"/>
            </p:cNvSpPr>
            <p:nvPr/>
          </p:nvSpPr>
          <p:spPr bwMode="auto">
            <a:xfrm>
              <a:off x="2207"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4/22</a:t>
              </a:r>
            </a:p>
          </p:txBody>
        </p:sp>
        <p:sp>
          <p:nvSpPr>
            <p:cNvPr id="26819" name="Rectangle 149"/>
            <p:cNvSpPr>
              <a:spLocks noChangeArrowheads="1"/>
            </p:cNvSpPr>
            <p:nvPr/>
          </p:nvSpPr>
          <p:spPr bwMode="auto">
            <a:xfrm>
              <a:off x="1679" y="1292"/>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10</a:t>
              </a:r>
            </a:p>
          </p:txBody>
        </p:sp>
        <p:sp>
          <p:nvSpPr>
            <p:cNvPr id="26820" name="Rectangle 150"/>
            <p:cNvSpPr>
              <a:spLocks noChangeArrowheads="1"/>
            </p:cNvSpPr>
            <p:nvPr/>
          </p:nvSpPr>
          <p:spPr bwMode="auto">
            <a:xfrm>
              <a:off x="659" y="1292"/>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Test Inc One</a:t>
              </a:r>
            </a:p>
          </p:txBody>
        </p:sp>
        <p:sp>
          <p:nvSpPr>
            <p:cNvPr id="26821" name="Rectangle 151"/>
            <p:cNvSpPr>
              <a:spLocks noChangeArrowheads="1"/>
            </p:cNvSpPr>
            <p:nvPr/>
          </p:nvSpPr>
          <p:spPr bwMode="auto">
            <a:xfrm>
              <a:off x="240" y="1292"/>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a:t>
              </a:r>
            </a:p>
          </p:txBody>
        </p:sp>
        <p:sp>
          <p:nvSpPr>
            <p:cNvPr id="26822" name="Rectangle 152"/>
            <p:cNvSpPr>
              <a:spLocks noChangeArrowheads="1"/>
            </p:cNvSpPr>
            <p:nvPr/>
          </p:nvSpPr>
          <p:spPr bwMode="auto">
            <a:xfrm>
              <a:off x="5278" y="1120"/>
              <a:ext cx="239" cy="171"/>
            </a:xfrm>
            <a:prstGeom prst="rect">
              <a:avLst/>
            </a:prstGeom>
            <a:noFill/>
            <a:ln w="9525">
              <a:noFill/>
              <a:round/>
              <a:headEnd/>
              <a:tailEnd/>
            </a:ln>
          </p:spPr>
          <p:txBody>
            <a:bodyPr wrap="none" anchor="ctr"/>
            <a:lstStyle/>
            <a:p>
              <a:endParaRPr lang="en-US"/>
            </a:p>
          </p:txBody>
        </p:sp>
        <p:sp>
          <p:nvSpPr>
            <p:cNvPr id="26823" name="Rectangle 153"/>
            <p:cNvSpPr>
              <a:spLocks noChangeArrowheads="1"/>
            </p:cNvSpPr>
            <p:nvPr/>
          </p:nvSpPr>
          <p:spPr bwMode="auto">
            <a:xfrm>
              <a:off x="4318" y="1120"/>
              <a:ext cx="239" cy="171"/>
            </a:xfrm>
            <a:prstGeom prst="rect">
              <a:avLst/>
            </a:prstGeom>
            <a:noFill/>
            <a:ln w="9525">
              <a:noFill/>
              <a:round/>
              <a:headEnd/>
              <a:tailEnd/>
            </a:ln>
          </p:spPr>
          <p:txBody>
            <a:bodyPr wrap="none" anchor="ctr"/>
            <a:lstStyle/>
            <a:p>
              <a:endParaRPr lang="en-US"/>
            </a:p>
          </p:txBody>
        </p:sp>
        <p:sp>
          <p:nvSpPr>
            <p:cNvPr id="26824" name="Rectangle 154"/>
            <p:cNvSpPr>
              <a:spLocks noChangeArrowheads="1"/>
            </p:cNvSpPr>
            <p:nvPr/>
          </p:nvSpPr>
          <p:spPr bwMode="auto">
            <a:xfrm>
              <a:off x="4078" y="1120"/>
              <a:ext cx="239" cy="171"/>
            </a:xfrm>
            <a:prstGeom prst="rect">
              <a:avLst/>
            </a:prstGeom>
            <a:noFill/>
            <a:ln w="9525">
              <a:noFill/>
              <a:round/>
              <a:headEnd/>
              <a:tailEnd/>
            </a:ln>
          </p:spPr>
          <p:txBody>
            <a:bodyPr wrap="none" anchor="ctr"/>
            <a:lstStyle/>
            <a:p>
              <a:endParaRPr lang="en-US"/>
            </a:p>
          </p:txBody>
        </p:sp>
        <p:sp>
          <p:nvSpPr>
            <p:cNvPr id="26825" name="Rectangle 155"/>
            <p:cNvSpPr>
              <a:spLocks noChangeArrowheads="1"/>
            </p:cNvSpPr>
            <p:nvPr/>
          </p:nvSpPr>
          <p:spPr bwMode="auto">
            <a:xfrm>
              <a:off x="3838" y="1120"/>
              <a:ext cx="239" cy="171"/>
            </a:xfrm>
            <a:prstGeom prst="rect">
              <a:avLst/>
            </a:prstGeom>
            <a:noFill/>
            <a:ln w="9525">
              <a:noFill/>
              <a:round/>
              <a:headEnd/>
              <a:tailEnd/>
            </a:ln>
          </p:spPr>
          <p:txBody>
            <a:bodyPr wrap="none" anchor="ctr"/>
            <a:lstStyle/>
            <a:p>
              <a:endParaRPr lang="en-US"/>
            </a:p>
          </p:txBody>
        </p:sp>
        <p:sp>
          <p:nvSpPr>
            <p:cNvPr id="26826" name="Rectangle 156"/>
            <p:cNvSpPr>
              <a:spLocks noChangeArrowheads="1"/>
            </p:cNvSpPr>
            <p:nvPr/>
          </p:nvSpPr>
          <p:spPr bwMode="auto">
            <a:xfrm>
              <a:off x="2591"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4/21</a:t>
              </a:r>
            </a:p>
          </p:txBody>
        </p:sp>
        <p:sp>
          <p:nvSpPr>
            <p:cNvPr id="26827" name="Rectangle 157"/>
            <p:cNvSpPr>
              <a:spLocks noChangeArrowheads="1"/>
            </p:cNvSpPr>
            <p:nvPr/>
          </p:nvSpPr>
          <p:spPr bwMode="auto">
            <a:xfrm>
              <a:off x="2207"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4/15</a:t>
              </a:r>
            </a:p>
          </p:txBody>
        </p:sp>
        <p:sp>
          <p:nvSpPr>
            <p:cNvPr id="26828" name="Rectangle 158"/>
            <p:cNvSpPr>
              <a:spLocks noChangeArrowheads="1"/>
            </p:cNvSpPr>
            <p:nvPr/>
          </p:nvSpPr>
          <p:spPr bwMode="auto">
            <a:xfrm>
              <a:off x="1679" y="1120"/>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7</a:t>
              </a:r>
            </a:p>
          </p:txBody>
        </p:sp>
        <p:sp>
          <p:nvSpPr>
            <p:cNvPr id="26829" name="Rectangle 159"/>
            <p:cNvSpPr>
              <a:spLocks noChangeArrowheads="1"/>
            </p:cNvSpPr>
            <p:nvPr/>
          </p:nvSpPr>
          <p:spPr bwMode="auto">
            <a:xfrm>
              <a:off x="659" y="1120"/>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Code Inc One</a:t>
              </a:r>
            </a:p>
          </p:txBody>
        </p:sp>
        <p:sp>
          <p:nvSpPr>
            <p:cNvPr id="26830" name="Rectangle 160"/>
            <p:cNvSpPr>
              <a:spLocks noChangeArrowheads="1"/>
            </p:cNvSpPr>
            <p:nvPr/>
          </p:nvSpPr>
          <p:spPr bwMode="auto">
            <a:xfrm>
              <a:off x="240" y="1120"/>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a:t>
              </a:r>
            </a:p>
          </p:txBody>
        </p:sp>
        <p:sp>
          <p:nvSpPr>
            <p:cNvPr id="26831" name="Rectangle 161"/>
            <p:cNvSpPr>
              <a:spLocks noChangeArrowheads="1"/>
            </p:cNvSpPr>
            <p:nvPr/>
          </p:nvSpPr>
          <p:spPr bwMode="auto">
            <a:xfrm>
              <a:off x="5278" y="948"/>
              <a:ext cx="239" cy="171"/>
            </a:xfrm>
            <a:prstGeom prst="rect">
              <a:avLst/>
            </a:prstGeom>
            <a:noFill/>
            <a:ln w="9525">
              <a:noFill/>
              <a:round/>
              <a:headEnd/>
              <a:tailEnd/>
            </a:ln>
          </p:spPr>
          <p:txBody>
            <a:bodyPr wrap="none" anchor="ctr"/>
            <a:lstStyle/>
            <a:p>
              <a:endParaRPr lang="en-US"/>
            </a:p>
          </p:txBody>
        </p:sp>
        <p:sp>
          <p:nvSpPr>
            <p:cNvPr id="26832" name="Rectangle 162"/>
            <p:cNvSpPr>
              <a:spLocks noChangeArrowheads="1"/>
            </p:cNvSpPr>
            <p:nvPr/>
          </p:nvSpPr>
          <p:spPr bwMode="auto">
            <a:xfrm>
              <a:off x="4318" y="948"/>
              <a:ext cx="239" cy="171"/>
            </a:xfrm>
            <a:prstGeom prst="rect">
              <a:avLst/>
            </a:prstGeom>
            <a:noFill/>
            <a:ln w="9525">
              <a:noFill/>
              <a:round/>
              <a:headEnd/>
              <a:tailEnd/>
            </a:ln>
          </p:spPr>
          <p:txBody>
            <a:bodyPr wrap="none" anchor="ctr"/>
            <a:lstStyle/>
            <a:p>
              <a:endParaRPr lang="en-US"/>
            </a:p>
          </p:txBody>
        </p:sp>
        <p:sp>
          <p:nvSpPr>
            <p:cNvPr id="26833" name="Rectangle 163"/>
            <p:cNvSpPr>
              <a:spLocks noChangeArrowheads="1"/>
            </p:cNvSpPr>
            <p:nvPr/>
          </p:nvSpPr>
          <p:spPr bwMode="auto">
            <a:xfrm>
              <a:off x="4078" y="948"/>
              <a:ext cx="239" cy="171"/>
            </a:xfrm>
            <a:prstGeom prst="rect">
              <a:avLst/>
            </a:prstGeom>
            <a:noFill/>
            <a:ln w="9525">
              <a:noFill/>
              <a:round/>
              <a:headEnd/>
              <a:tailEnd/>
            </a:ln>
          </p:spPr>
          <p:txBody>
            <a:bodyPr wrap="none" anchor="ctr"/>
            <a:lstStyle/>
            <a:p>
              <a:endParaRPr lang="en-US"/>
            </a:p>
          </p:txBody>
        </p:sp>
        <p:sp>
          <p:nvSpPr>
            <p:cNvPr id="26834" name="Rectangle 164"/>
            <p:cNvSpPr>
              <a:spLocks noChangeArrowheads="1"/>
            </p:cNvSpPr>
            <p:nvPr/>
          </p:nvSpPr>
          <p:spPr bwMode="auto">
            <a:xfrm>
              <a:off x="3838" y="948"/>
              <a:ext cx="239" cy="171"/>
            </a:xfrm>
            <a:prstGeom prst="rect">
              <a:avLst/>
            </a:prstGeom>
            <a:noFill/>
            <a:ln w="9525">
              <a:noFill/>
              <a:round/>
              <a:headEnd/>
              <a:tailEnd/>
            </a:ln>
          </p:spPr>
          <p:txBody>
            <a:bodyPr wrap="none" anchor="ctr"/>
            <a:lstStyle/>
            <a:p>
              <a:endParaRPr lang="en-US"/>
            </a:p>
          </p:txBody>
        </p:sp>
        <p:sp>
          <p:nvSpPr>
            <p:cNvPr id="26835" name="Rectangle 165"/>
            <p:cNvSpPr>
              <a:spLocks noChangeArrowheads="1"/>
            </p:cNvSpPr>
            <p:nvPr/>
          </p:nvSpPr>
          <p:spPr bwMode="auto">
            <a:xfrm>
              <a:off x="2591"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4/14</a:t>
              </a:r>
            </a:p>
          </p:txBody>
        </p:sp>
        <p:sp>
          <p:nvSpPr>
            <p:cNvPr id="26836" name="Rectangle 166"/>
            <p:cNvSpPr>
              <a:spLocks noChangeArrowheads="1"/>
            </p:cNvSpPr>
            <p:nvPr/>
          </p:nvSpPr>
          <p:spPr bwMode="auto">
            <a:xfrm>
              <a:off x="2207"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4/7</a:t>
              </a:r>
            </a:p>
          </p:txBody>
        </p:sp>
        <p:sp>
          <p:nvSpPr>
            <p:cNvPr id="26837" name="Rectangle 167"/>
            <p:cNvSpPr>
              <a:spLocks noChangeArrowheads="1"/>
            </p:cNvSpPr>
            <p:nvPr/>
          </p:nvSpPr>
          <p:spPr bwMode="auto">
            <a:xfrm>
              <a:off x="1679" y="948"/>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8</a:t>
              </a:r>
            </a:p>
          </p:txBody>
        </p:sp>
        <p:sp>
          <p:nvSpPr>
            <p:cNvPr id="26838" name="Rectangle 168"/>
            <p:cNvSpPr>
              <a:spLocks noChangeArrowheads="1"/>
            </p:cNvSpPr>
            <p:nvPr/>
          </p:nvSpPr>
          <p:spPr bwMode="auto">
            <a:xfrm>
              <a:off x="659" y="948"/>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Design Inc One</a:t>
              </a:r>
            </a:p>
          </p:txBody>
        </p:sp>
        <p:sp>
          <p:nvSpPr>
            <p:cNvPr id="26839" name="Rectangle 169"/>
            <p:cNvSpPr>
              <a:spLocks noChangeArrowheads="1"/>
            </p:cNvSpPr>
            <p:nvPr/>
          </p:nvSpPr>
          <p:spPr bwMode="auto">
            <a:xfrm>
              <a:off x="240" y="948"/>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a:t>
              </a:r>
            </a:p>
          </p:txBody>
        </p:sp>
        <p:sp>
          <p:nvSpPr>
            <p:cNvPr id="26840" name="Rectangle 170"/>
            <p:cNvSpPr>
              <a:spLocks noChangeArrowheads="1"/>
            </p:cNvSpPr>
            <p:nvPr/>
          </p:nvSpPr>
          <p:spPr bwMode="auto">
            <a:xfrm>
              <a:off x="5278" y="776"/>
              <a:ext cx="239" cy="171"/>
            </a:xfrm>
            <a:prstGeom prst="rect">
              <a:avLst/>
            </a:prstGeom>
            <a:noFill/>
            <a:ln w="9525">
              <a:noFill/>
              <a:round/>
              <a:headEnd/>
              <a:tailEnd/>
            </a:ln>
          </p:spPr>
          <p:txBody>
            <a:bodyPr wrap="none" anchor="ctr"/>
            <a:lstStyle/>
            <a:p>
              <a:endParaRPr lang="en-US"/>
            </a:p>
          </p:txBody>
        </p:sp>
        <p:sp>
          <p:nvSpPr>
            <p:cNvPr id="26841" name="Rectangle 171"/>
            <p:cNvSpPr>
              <a:spLocks noChangeArrowheads="1"/>
            </p:cNvSpPr>
            <p:nvPr/>
          </p:nvSpPr>
          <p:spPr bwMode="auto">
            <a:xfrm>
              <a:off x="4318" y="776"/>
              <a:ext cx="239" cy="171"/>
            </a:xfrm>
            <a:prstGeom prst="rect">
              <a:avLst/>
            </a:prstGeom>
            <a:noFill/>
            <a:ln w="9525">
              <a:noFill/>
              <a:round/>
              <a:headEnd/>
              <a:tailEnd/>
            </a:ln>
          </p:spPr>
          <p:txBody>
            <a:bodyPr wrap="none" anchor="ctr"/>
            <a:lstStyle/>
            <a:p>
              <a:endParaRPr lang="en-US"/>
            </a:p>
          </p:txBody>
        </p:sp>
        <p:sp>
          <p:nvSpPr>
            <p:cNvPr id="26842" name="Rectangle 172"/>
            <p:cNvSpPr>
              <a:spLocks noChangeArrowheads="1"/>
            </p:cNvSpPr>
            <p:nvPr/>
          </p:nvSpPr>
          <p:spPr bwMode="auto">
            <a:xfrm>
              <a:off x="4078" y="776"/>
              <a:ext cx="239" cy="171"/>
            </a:xfrm>
            <a:prstGeom prst="rect">
              <a:avLst/>
            </a:prstGeom>
            <a:noFill/>
            <a:ln w="9525">
              <a:noFill/>
              <a:round/>
              <a:headEnd/>
              <a:tailEnd/>
            </a:ln>
          </p:spPr>
          <p:txBody>
            <a:bodyPr wrap="none" anchor="ctr"/>
            <a:lstStyle/>
            <a:p>
              <a:endParaRPr lang="en-US"/>
            </a:p>
          </p:txBody>
        </p:sp>
        <p:sp>
          <p:nvSpPr>
            <p:cNvPr id="26843" name="Rectangle 173"/>
            <p:cNvSpPr>
              <a:spLocks noChangeArrowheads="1"/>
            </p:cNvSpPr>
            <p:nvPr/>
          </p:nvSpPr>
          <p:spPr bwMode="auto">
            <a:xfrm>
              <a:off x="3838" y="776"/>
              <a:ext cx="239" cy="171"/>
            </a:xfrm>
            <a:prstGeom prst="rect">
              <a:avLst/>
            </a:prstGeom>
            <a:noFill/>
            <a:ln w="9525">
              <a:noFill/>
              <a:round/>
              <a:headEnd/>
              <a:tailEnd/>
            </a:ln>
          </p:spPr>
          <p:txBody>
            <a:bodyPr wrap="none" anchor="ctr"/>
            <a:lstStyle/>
            <a:p>
              <a:endParaRPr lang="en-US"/>
            </a:p>
          </p:txBody>
        </p:sp>
        <p:sp>
          <p:nvSpPr>
            <p:cNvPr id="26844" name="Rectangle 174"/>
            <p:cNvSpPr>
              <a:spLocks noChangeArrowheads="1"/>
            </p:cNvSpPr>
            <p:nvPr/>
          </p:nvSpPr>
          <p:spPr bwMode="auto">
            <a:xfrm>
              <a:off x="2591"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4/6</a:t>
              </a:r>
            </a:p>
          </p:txBody>
        </p:sp>
        <p:sp>
          <p:nvSpPr>
            <p:cNvPr id="26845" name="Rectangle 175"/>
            <p:cNvSpPr>
              <a:spLocks noChangeArrowheads="1"/>
            </p:cNvSpPr>
            <p:nvPr/>
          </p:nvSpPr>
          <p:spPr bwMode="auto">
            <a:xfrm>
              <a:off x="2207"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4/4</a:t>
              </a:r>
            </a:p>
          </p:txBody>
        </p:sp>
        <p:sp>
          <p:nvSpPr>
            <p:cNvPr id="26846" name="Rectangle 176"/>
            <p:cNvSpPr>
              <a:spLocks noChangeArrowheads="1"/>
            </p:cNvSpPr>
            <p:nvPr/>
          </p:nvSpPr>
          <p:spPr bwMode="auto">
            <a:xfrm>
              <a:off x="1679" y="776"/>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3</a:t>
              </a:r>
            </a:p>
          </p:txBody>
        </p:sp>
        <p:sp>
          <p:nvSpPr>
            <p:cNvPr id="26847" name="Rectangle 177"/>
            <p:cNvSpPr>
              <a:spLocks noChangeArrowheads="1"/>
            </p:cNvSpPr>
            <p:nvPr/>
          </p:nvSpPr>
          <p:spPr bwMode="auto">
            <a:xfrm>
              <a:off x="659" y="776"/>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Analyze Inc One</a:t>
              </a:r>
            </a:p>
          </p:txBody>
        </p:sp>
        <p:sp>
          <p:nvSpPr>
            <p:cNvPr id="26848" name="Rectangle 178"/>
            <p:cNvSpPr>
              <a:spLocks noChangeArrowheads="1"/>
            </p:cNvSpPr>
            <p:nvPr/>
          </p:nvSpPr>
          <p:spPr bwMode="auto">
            <a:xfrm>
              <a:off x="240" y="776"/>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B</a:t>
              </a:r>
            </a:p>
          </p:txBody>
        </p:sp>
        <p:sp>
          <p:nvSpPr>
            <p:cNvPr id="26849" name="Rectangle 179"/>
            <p:cNvSpPr>
              <a:spLocks noChangeArrowheads="1"/>
            </p:cNvSpPr>
            <p:nvPr/>
          </p:nvSpPr>
          <p:spPr bwMode="auto">
            <a:xfrm>
              <a:off x="5278" y="605"/>
              <a:ext cx="239" cy="171"/>
            </a:xfrm>
            <a:prstGeom prst="rect">
              <a:avLst/>
            </a:prstGeom>
            <a:noFill/>
            <a:ln w="9525">
              <a:noFill/>
              <a:round/>
              <a:headEnd/>
              <a:tailEnd/>
            </a:ln>
          </p:spPr>
          <p:txBody>
            <a:bodyPr wrap="none" anchor="ctr"/>
            <a:lstStyle/>
            <a:p>
              <a:endParaRPr lang="en-US"/>
            </a:p>
          </p:txBody>
        </p:sp>
        <p:sp>
          <p:nvSpPr>
            <p:cNvPr id="26850" name="Rectangle 180"/>
            <p:cNvSpPr>
              <a:spLocks noChangeArrowheads="1"/>
            </p:cNvSpPr>
            <p:nvPr/>
          </p:nvSpPr>
          <p:spPr bwMode="auto">
            <a:xfrm>
              <a:off x="4318" y="605"/>
              <a:ext cx="239" cy="171"/>
            </a:xfrm>
            <a:prstGeom prst="rect">
              <a:avLst/>
            </a:prstGeom>
            <a:noFill/>
            <a:ln w="9525">
              <a:noFill/>
              <a:round/>
              <a:headEnd/>
              <a:tailEnd/>
            </a:ln>
          </p:spPr>
          <p:txBody>
            <a:bodyPr wrap="none" anchor="ctr"/>
            <a:lstStyle/>
            <a:p>
              <a:endParaRPr lang="en-US"/>
            </a:p>
          </p:txBody>
        </p:sp>
        <p:sp>
          <p:nvSpPr>
            <p:cNvPr id="26851" name="Rectangle 181"/>
            <p:cNvSpPr>
              <a:spLocks noChangeArrowheads="1"/>
            </p:cNvSpPr>
            <p:nvPr/>
          </p:nvSpPr>
          <p:spPr bwMode="auto">
            <a:xfrm>
              <a:off x="4078" y="605"/>
              <a:ext cx="239" cy="171"/>
            </a:xfrm>
            <a:prstGeom prst="rect">
              <a:avLst/>
            </a:prstGeom>
            <a:noFill/>
            <a:ln w="9525">
              <a:noFill/>
              <a:round/>
              <a:headEnd/>
              <a:tailEnd/>
            </a:ln>
          </p:spPr>
          <p:txBody>
            <a:bodyPr wrap="none" anchor="ctr"/>
            <a:lstStyle/>
            <a:p>
              <a:endParaRPr lang="en-US"/>
            </a:p>
          </p:txBody>
        </p:sp>
        <p:sp>
          <p:nvSpPr>
            <p:cNvPr id="26852" name="Rectangle 182"/>
            <p:cNvSpPr>
              <a:spLocks noChangeArrowheads="1"/>
            </p:cNvSpPr>
            <p:nvPr/>
          </p:nvSpPr>
          <p:spPr bwMode="auto">
            <a:xfrm>
              <a:off x="3838" y="605"/>
              <a:ext cx="239" cy="171"/>
            </a:xfrm>
            <a:prstGeom prst="rect">
              <a:avLst/>
            </a:prstGeom>
            <a:noFill/>
            <a:ln w="9525">
              <a:noFill/>
              <a:round/>
              <a:headEnd/>
              <a:tailEnd/>
            </a:ln>
          </p:spPr>
          <p:txBody>
            <a:bodyPr wrap="none" anchor="ctr"/>
            <a:lstStyle/>
            <a:p>
              <a:endParaRPr lang="en-US"/>
            </a:p>
          </p:txBody>
        </p:sp>
        <p:sp>
          <p:nvSpPr>
            <p:cNvPr id="26853" name="Rectangle 183"/>
            <p:cNvSpPr>
              <a:spLocks noChangeArrowheads="1"/>
            </p:cNvSpPr>
            <p:nvPr/>
          </p:nvSpPr>
          <p:spPr bwMode="auto">
            <a:xfrm>
              <a:off x="2591"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4/3</a:t>
              </a:r>
            </a:p>
          </p:txBody>
        </p:sp>
        <p:sp>
          <p:nvSpPr>
            <p:cNvPr id="26854" name="Rectangle 184"/>
            <p:cNvSpPr>
              <a:spLocks noChangeArrowheads="1"/>
            </p:cNvSpPr>
            <p:nvPr/>
          </p:nvSpPr>
          <p:spPr bwMode="auto">
            <a:xfrm>
              <a:off x="2207"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a:t>
              </a:r>
            </a:p>
          </p:txBody>
        </p:sp>
        <p:sp>
          <p:nvSpPr>
            <p:cNvPr id="26855" name="Rectangle 185"/>
            <p:cNvSpPr>
              <a:spLocks noChangeArrowheads="1"/>
            </p:cNvSpPr>
            <p:nvPr/>
          </p:nvSpPr>
          <p:spPr bwMode="auto">
            <a:xfrm>
              <a:off x="1679" y="605"/>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3</a:t>
              </a:r>
            </a:p>
          </p:txBody>
        </p:sp>
        <p:sp>
          <p:nvSpPr>
            <p:cNvPr id="26856" name="Rectangle 186"/>
            <p:cNvSpPr>
              <a:spLocks noChangeArrowheads="1"/>
            </p:cNvSpPr>
            <p:nvPr/>
          </p:nvSpPr>
          <p:spPr bwMode="auto">
            <a:xfrm>
              <a:off x="659" y="605"/>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Establish increments</a:t>
              </a:r>
            </a:p>
          </p:txBody>
        </p:sp>
        <p:sp>
          <p:nvSpPr>
            <p:cNvPr id="26857" name="Rectangle 187"/>
            <p:cNvSpPr>
              <a:spLocks noChangeArrowheads="1"/>
            </p:cNvSpPr>
            <p:nvPr/>
          </p:nvSpPr>
          <p:spPr bwMode="auto">
            <a:xfrm>
              <a:off x="240" y="605"/>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a:t>
              </a:r>
            </a:p>
          </p:txBody>
        </p:sp>
        <p:sp>
          <p:nvSpPr>
            <p:cNvPr id="26858" name="Rectangle 188"/>
            <p:cNvSpPr>
              <a:spLocks noChangeArrowheads="1"/>
            </p:cNvSpPr>
            <p:nvPr/>
          </p:nvSpPr>
          <p:spPr bwMode="auto">
            <a:xfrm>
              <a:off x="5278" y="433"/>
              <a:ext cx="239" cy="171"/>
            </a:xfrm>
            <a:prstGeom prst="rect">
              <a:avLst/>
            </a:prstGeom>
            <a:noFill/>
            <a:ln w="9525">
              <a:noFill/>
              <a:round/>
              <a:headEnd/>
              <a:tailEnd/>
            </a:ln>
          </p:spPr>
          <p:txBody>
            <a:bodyPr wrap="none" anchor="ctr"/>
            <a:lstStyle/>
            <a:p>
              <a:endParaRPr lang="en-US"/>
            </a:p>
          </p:txBody>
        </p:sp>
        <p:sp>
          <p:nvSpPr>
            <p:cNvPr id="26859" name="Rectangle 189"/>
            <p:cNvSpPr>
              <a:spLocks noChangeArrowheads="1"/>
            </p:cNvSpPr>
            <p:nvPr/>
          </p:nvSpPr>
          <p:spPr bwMode="auto">
            <a:xfrm>
              <a:off x="4318" y="433"/>
              <a:ext cx="239" cy="171"/>
            </a:xfrm>
            <a:prstGeom prst="rect">
              <a:avLst/>
            </a:prstGeom>
            <a:noFill/>
            <a:ln w="9525">
              <a:noFill/>
              <a:round/>
              <a:headEnd/>
              <a:tailEnd/>
            </a:ln>
          </p:spPr>
          <p:txBody>
            <a:bodyPr wrap="none" anchor="ctr"/>
            <a:lstStyle/>
            <a:p>
              <a:endParaRPr lang="en-US"/>
            </a:p>
          </p:txBody>
        </p:sp>
        <p:sp>
          <p:nvSpPr>
            <p:cNvPr id="26860" name="Rectangle 190"/>
            <p:cNvSpPr>
              <a:spLocks noChangeArrowheads="1"/>
            </p:cNvSpPr>
            <p:nvPr/>
          </p:nvSpPr>
          <p:spPr bwMode="auto">
            <a:xfrm>
              <a:off x="4078" y="433"/>
              <a:ext cx="239" cy="171"/>
            </a:xfrm>
            <a:prstGeom prst="rect">
              <a:avLst/>
            </a:prstGeom>
            <a:noFill/>
            <a:ln w="9525">
              <a:noFill/>
              <a:round/>
              <a:headEnd/>
              <a:tailEnd/>
            </a:ln>
          </p:spPr>
          <p:txBody>
            <a:bodyPr wrap="none" anchor="ctr"/>
            <a:lstStyle/>
            <a:p>
              <a:endParaRPr lang="en-US"/>
            </a:p>
          </p:txBody>
        </p:sp>
        <p:sp>
          <p:nvSpPr>
            <p:cNvPr id="26861" name="Rectangle 191"/>
            <p:cNvSpPr>
              <a:spLocks noChangeArrowheads="1"/>
            </p:cNvSpPr>
            <p:nvPr/>
          </p:nvSpPr>
          <p:spPr bwMode="auto">
            <a:xfrm>
              <a:off x="3838" y="433"/>
              <a:ext cx="239" cy="171"/>
            </a:xfrm>
            <a:prstGeom prst="rect">
              <a:avLst/>
            </a:prstGeom>
            <a:noFill/>
            <a:ln w="9525">
              <a:noFill/>
              <a:round/>
              <a:headEnd/>
              <a:tailEnd/>
            </a:ln>
          </p:spPr>
          <p:txBody>
            <a:bodyPr wrap="none" anchor="ctr"/>
            <a:lstStyle/>
            <a:p>
              <a:endParaRPr lang="en-US"/>
            </a:p>
          </p:txBody>
        </p:sp>
        <p:sp>
          <p:nvSpPr>
            <p:cNvPr id="26862" name="Rectangle 192"/>
            <p:cNvSpPr>
              <a:spLocks noChangeArrowheads="1"/>
            </p:cNvSpPr>
            <p:nvPr/>
          </p:nvSpPr>
          <p:spPr bwMode="auto">
            <a:xfrm>
              <a:off x="2591"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Finish</a:t>
              </a:r>
            </a:p>
          </p:txBody>
        </p:sp>
        <p:sp>
          <p:nvSpPr>
            <p:cNvPr id="26863" name="Rectangle 193"/>
            <p:cNvSpPr>
              <a:spLocks noChangeArrowheads="1"/>
            </p:cNvSpPr>
            <p:nvPr/>
          </p:nvSpPr>
          <p:spPr bwMode="auto">
            <a:xfrm>
              <a:off x="2207"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Start</a:t>
              </a:r>
            </a:p>
          </p:txBody>
        </p:sp>
        <p:sp>
          <p:nvSpPr>
            <p:cNvPr id="26864" name="Rectangle 194"/>
            <p:cNvSpPr>
              <a:spLocks noChangeArrowheads="1"/>
            </p:cNvSpPr>
            <p:nvPr/>
          </p:nvSpPr>
          <p:spPr bwMode="auto">
            <a:xfrm>
              <a:off x="1679" y="433"/>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Duration</a:t>
              </a:r>
            </a:p>
          </p:txBody>
        </p:sp>
        <p:sp>
          <p:nvSpPr>
            <p:cNvPr id="26865" name="Rectangle 195"/>
            <p:cNvSpPr>
              <a:spLocks noChangeArrowheads="1"/>
            </p:cNvSpPr>
            <p:nvPr/>
          </p:nvSpPr>
          <p:spPr bwMode="auto">
            <a:xfrm>
              <a:off x="659" y="433"/>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Task Name</a:t>
              </a:r>
            </a:p>
          </p:txBody>
        </p:sp>
        <p:sp>
          <p:nvSpPr>
            <p:cNvPr id="26866" name="Rectangle 196"/>
            <p:cNvSpPr>
              <a:spLocks noChangeArrowheads="1"/>
            </p:cNvSpPr>
            <p:nvPr/>
          </p:nvSpPr>
          <p:spPr bwMode="auto">
            <a:xfrm>
              <a:off x="240" y="433"/>
              <a:ext cx="418"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Task #</a:t>
              </a:r>
            </a:p>
          </p:txBody>
        </p:sp>
        <p:sp>
          <p:nvSpPr>
            <p:cNvPr id="26867" name="Line 197"/>
            <p:cNvSpPr>
              <a:spLocks noChangeShapeType="1"/>
            </p:cNvSpPr>
            <p:nvPr/>
          </p:nvSpPr>
          <p:spPr bwMode="auto">
            <a:xfrm>
              <a:off x="240" y="433"/>
              <a:ext cx="5277" cy="0"/>
            </a:xfrm>
            <a:prstGeom prst="line">
              <a:avLst/>
            </a:prstGeom>
            <a:noFill/>
            <a:ln w="28440">
              <a:solidFill>
                <a:srgbClr val="000000"/>
              </a:solidFill>
              <a:miter lim="800000"/>
              <a:headEnd/>
              <a:tailEnd/>
            </a:ln>
          </p:spPr>
          <p:txBody>
            <a:bodyPr/>
            <a:lstStyle/>
            <a:p>
              <a:endParaRPr lang="zh-CN" altLang="en-US"/>
            </a:p>
          </p:txBody>
        </p:sp>
        <p:sp>
          <p:nvSpPr>
            <p:cNvPr id="26868" name="Line 198"/>
            <p:cNvSpPr>
              <a:spLocks noChangeShapeType="1"/>
            </p:cNvSpPr>
            <p:nvPr/>
          </p:nvSpPr>
          <p:spPr bwMode="auto">
            <a:xfrm>
              <a:off x="240" y="605"/>
              <a:ext cx="5277" cy="0"/>
            </a:xfrm>
            <a:prstGeom prst="line">
              <a:avLst/>
            </a:prstGeom>
            <a:noFill/>
            <a:ln w="12600">
              <a:solidFill>
                <a:srgbClr val="000000"/>
              </a:solidFill>
              <a:miter lim="800000"/>
              <a:headEnd/>
              <a:tailEnd/>
            </a:ln>
          </p:spPr>
          <p:txBody>
            <a:bodyPr/>
            <a:lstStyle/>
            <a:p>
              <a:endParaRPr lang="zh-CN" altLang="en-US"/>
            </a:p>
          </p:txBody>
        </p:sp>
        <p:sp>
          <p:nvSpPr>
            <p:cNvPr id="26869" name="Line 199"/>
            <p:cNvSpPr>
              <a:spLocks noChangeShapeType="1"/>
            </p:cNvSpPr>
            <p:nvPr/>
          </p:nvSpPr>
          <p:spPr bwMode="auto">
            <a:xfrm>
              <a:off x="240" y="776"/>
              <a:ext cx="5277" cy="0"/>
            </a:xfrm>
            <a:prstGeom prst="line">
              <a:avLst/>
            </a:prstGeom>
            <a:noFill/>
            <a:ln w="12600">
              <a:solidFill>
                <a:srgbClr val="000000"/>
              </a:solidFill>
              <a:miter lim="800000"/>
              <a:headEnd/>
              <a:tailEnd/>
            </a:ln>
          </p:spPr>
          <p:txBody>
            <a:bodyPr/>
            <a:lstStyle/>
            <a:p>
              <a:endParaRPr lang="zh-CN" altLang="en-US"/>
            </a:p>
          </p:txBody>
        </p:sp>
        <p:sp>
          <p:nvSpPr>
            <p:cNvPr id="26870" name="Line 200"/>
            <p:cNvSpPr>
              <a:spLocks noChangeShapeType="1"/>
            </p:cNvSpPr>
            <p:nvPr/>
          </p:nvSpPr>
          <p:spPr bwMode="auto">
            <a:xfrm>
              <a:off x="240" y="948"/>
              <a:ext cx="5277" cy="0"/>
            </a:xfrm>
            <a:prstGeom prst="line">
              <a:avLst/>
            </a:prstGeom>
            <a:noFill/>
            <a:ln w="12600">
              <a:solidFill>
                <a:srgbClr val="000000"/>
              </a:solidFill>
              <a:miter lim="800000"/>
              <a:headEnd/>
              <a:tailEnd/>
            </a:ln>
          </p:spPr>
          <p:txBody>
            <a:bodyPr/>
            <a:lstStyle/>
            <a:p>
              <a:endParaRPr lang="zh-CN" altLang="en-US"/>
            </a:p>
          </p:txBody>
        </p:sp>
        <p:sp>
          <p:nvSpPr>
            <p:cNvPr id="26871" name="Line 201"/>
            <p:cNvSpPr>
              <a:spLocks noChangeShapeType="1"/>
            </p:cNvSpPr>
            <p:nvPr/>
          </p:nvSpPr>
          <p:spPr bwMode="auto">
            <a:xfrm>
              <a:off x="240" y="1120"/>
              <a:ext cx="5277" cy="0"/>
            </a:xfrm>
            <a:prstGeom prst="line">
              <a:avLst/>
            </a:prstGeom>
            <a:noFill/>
            <a:ln w="12600">
              <a:solidFill>
                <a:srgbClr val="000000"/>
              </a:solidFill>
              <a:miter lim="800000"/>
              <a:headEnd/>
              <a:tailEnd/>
            </a:ln>
          </p:spPr>
          <p:txBody>
            <a:bodyPr/>
            <a:lstStyle/>
            <a:p>
              <a:endParaRPr lang="zh-CN" altLang="en-US"/>
            </a:p>
          </p:txBody>
        </p:sp>
        <p:sp>
          <p:nvSpPr>
            <p:cNvPr id="26872" name="Line 202"/>
            <p:cNvSpPr>
              <a:spLocks noChangeShapeType="1"/>
            </p:cNvSpPr>
            <p:nvPr/>
          </p:nvSpPr>
          <p:spPr bwMode="auto">
            <a:xfrm>
              <a:off x="240" y="1292"/>
              <a:ext cx="5277" cy="0"/>
            </a:xfrm>
            <a:prstGeom prst="line">
              <a:avLst/>
            </a:prstGeom>
            <a:noFill/>
            <a:ln w="12600">
              <a:solidFill>
                <a:srgbClr val="000000"/>
              </a:solidFill>
              <a:miter lim="800000"/>
              <a:headEnd/>
              <a:tailEnd/>
            </a:ln>
          </p:spPr>
          <p:txBody>
            <a:bodyPr/>
            <a:lstStyle/>
            <a:p>
              <a:endParaRPr lang="zh-CN" altLang="en-US"/>
            </a:p>
          </p:txBody>
        </p:sp>
        <p:sp>
          <p:nvSpPr>
            <p:cNvPr id="26873" name="Line 203"/>
            <p:cNvSpPr>
              <a:spLocks noChangeShapeType="1"/>
            </p:cNvSpPr>
            <p:nvPr/>
          </p:nvSpPr>
          <p:spPr bwMode="auto">
            <a:xfrm>
              <a:off x="240" y="1464"/>
              <a:ext cx="5277" cy="0"/>
            </a:xfrm>
            <a:prstGeom prst="line">
              <a:avLst/>
            </a:prstGeom>
            <a:noFill/>
            <a:ln w="12600">
              <a:solidFill>
                <a:srgbClr val="000000"/>
              </a:solidFill>
              <a:miter lim="800000"/>
              <a:headEnd/>
              <a:tailEnd/>
            </a:ln>
          </p:spPr>
          <p:txBody>
            <a:bodyPr/>
            <a:lstStyle/>
            <a:p>
              <a:endParaRPr lang="zh-CN" altLang="en-US"/>
            </a:p>
          </p:txBody>
        </p:sp>
        <p:sp>
          <p:nvSpPr>
            <p:cNvPr id="26874" name="Line 204"/>
            <p:cNvSpPr>
              <a:spLocks noChangeShapeType="1"/>
            </p:cNvSpPr>
            <p:nvPr/>
          </p:nvSpPr>
          <p:spPr bwMode="auto">
            <a:xfrm>
              <a:off x="240" y="1979"/>
              <a:ext cx="5277" cy="0"/>
            </a:xfrm>
            <a:prstGeom prst="line">
              <a:avLst/>
            </a:prstGeom>
            <a:noFill/>
            <a:ln w="12600">
              <a:solidFill>
                <a:srgbClr val="000000"/>
              </a:solidFill>
              <a:miter lim="800000"/>
              <a:headEnd/>
              <a:tailEnd/>
            </a:ln>
          </p:spPr>
          <p:txBody>
            <a:bodyPr/>
            <a:lstStyle/>
            <a:p>
              <a:endParaRPr lang="zh-CN" altLang="en-US"/>
            </a:p>
          </p:txBody>
        </p:sp>
        <p:sp>
          <p:nvSpPr>
            <p:cNvPr id="26875" name="Line 205"/>
            <p:cNvSpPr>
              <a:spLocks noChangeShapeType="1"/>
            </p:cNvSpPr>
            <p:nvPr/>
          </p:nvSpPr>
          <p:spPr bwMode="auto">
            <a:xfrm>
              <a:off x="240" y="2151"/>
              <a:ext cx="5277" cy="0"/>
            </a:xfrm>
            <a:prstGeom prst="line">
              <a:avLst/>
            </a:prstGeom>
            <a:noFill/>
            <a:ln w="12600">
              <a:solidFill>
                <a:srgbClr val="000000"/>
              </a:solidFill>
              <a:miter lim="800000"/>
              <a:headEnd/>
              <a:tailEnd/>
            </a:ln>
          </p:spPr>
          <p:txBody>
            <a:bodyPr/>
            <a:lstStyle/>
            <a:p>
              <a:endParaRPr lang="zh-CN" altLang="en-US"/>
            </a:p>
          </p:txBody>
        </p:sp>
        <p:sp>
          <p:nvSpPr>
            <p:cNvPr id="26876" name="Line 206"/>
            <p:cNvSpPr>
              <a:spLocks noChangeShapeType="1"/>
            </p:cNvSpPr>
            <p:nvPr/>
          </p:nvSpPr>
          <p:spPr bwMode="auto">
            <a:xfrm>
              <a:off x="240" y="2667"/>
              <a:ext cx="5277" cy="0"/>
            </a:xfrm>
            <a:prstGeom prst="line">
              <a:avLst/>
            </a:prstGeom>
            <a:noFill/>
            <a:ln w="28440">
              <a:solidFill>
                <a:srgbClr val="000000"/>
              </a:solidFill>
              <a:miter lim="800000"/>
              <a:headEnd/>
              <a:tailEnd/>
            </a:ln>
          </p:spPr>
          <p:txBody>
            <a:bodyPr/>
            <a:lstStyle/>
            <a:p>
              <a:endParaRPr lang="zh-CN" altLang="en-US"/>
            </a:p>
          </p:txBody>
        </p:sp>
        <p:sp>
          <p:nvSpPr>
            <p:cNvPr id="26877" name="Line 207"/>
            <p:cNvSpPr>
              <a:spLocks noChangeShapeType="1"/>
            </p:cNvSpPr>
            <p:nvPr/>
          </p:nvSpPr>
          <p:spPr bwMode="auto">
            <a:xfrm>
              <a:off x="240" y="433"/>
              <a:ext cx="0" cy="2233"/>
            </a:xfrm>
            <a:prstGeom prst="line">
              <a:avLst/>
            </a:prstGeom>
            <a:noFill/>
            <a:ln w="28440">
              <a:solidFill>
                <a:srgbClr val="000000"/>
              </a:solidFill>
              <a:miter lim="800000"/>
              <a:headEnd/>
              <a:tailEnd/>
            </a:ln>
          </p:spPr>
          <p:txBody>
            <a:bodyPr/>
            <a:lstStyle/>
            <a:p>
              <a:endParaRPr lang="zh-CN" altLang="en-US"/>
            </a:p>
          </p:txBody>
        </p:sp>
        <p:sp>
          <p:nvSpPr>
            <p:cNvPr id="26878" name="Line 208"/>
            <p:cNvSpPr>
              <a:spLocks noChangeShapeType="1"/>
            </p:cNvSpPr>
            <p:nvPr/>
          </p:nvSpPr>
          <p:spPr bwMode="auto">
            <a:xfrm>
              <a:off x="659" y="433"/>
              <a:ext cx="0" cy="2233"/>
            </a:xfrm>
            <a:prstGeom prst="line">
              <a:avLst/>
            </a:prstGeom>
            <a:noFill/>
            <a:ln w="12600">
              <a:solidFill>
                <a:srgbClr val="000000"/>
              </a:solidFill>
              <a:miter lim="800000"/>
              <a:headEnd/>
              <a:tailEnd/>
            </a:ln>
          </p:spPr>
          <p:txBody>
            <a:bodyPr/>
            <a:lstStyle/>
            <a:p>
              <a:endParaRPr lang="zh-CN" altLang="en-US"/>
            </a:p>
          </p:txBody>
        </p:sp>
        <p:sp>
          <p:nvSpPr>
            <p:cNvPr id="26879" name="Line 209"/>
            <p:cNvSpPr>
              <a:spLocks noChangeShapeType="1"/>
            </p:cNvSpPr>
            <p:nvPr/>
          </p:nvSpPr>
          <p:spPr bwMode="auto">
            <a:xfrm>
              <a:off x="1679" y="433"/>
              <a:ext cx="0" cy="2233"/>
            </a:xfrm>
            <a:prstGeom prst="line">
              <a:avLst/>
            </a:prstGeom>
            <a:noFill/>
            <a:ln w="12600">
              <a:solidFill>
                <a:srgbClr val="000000"/>
              </a:solidFill>
              <a:miter lim="800000"/>
              <a:headEnd/>
              <a:tailEnd/>
            </a:ln>
          </p:spPr>
          <p:txBody>
            <a:bodyPr/>
            <a:lstStyle/>
            <a:p>
              <a:endParaRPr lang="zh-CN" altLang="en-US"/>
            </a:p>
          </p:txBody>
        </p:sp>
        <p:sp>
          <p:nvSpPr>
            <p:cNvPr id="26880" name="Line 210"/>
            <p:cNvSpPr>
              <a:spLocks noChangeShapeType="1"/>
            </p:cNvSpPr>
            <p:nvPr/>
          </p:nvSpPr>
          <p:spPr bwMode="auto">
            <a:xfrm>
              <a:off x="2207" y="433"/>
              <a:ext cx="0" cy="2233"/>
            </a:xfrm>
            <a:prstGeom prst="line">
              <a:avLst/>
            </a:prstGeom>
            <a:noFill/>
            <a:ln w="12600">
              <a:solidFill>
                <a:srgbClr val="000000"/>
              </a:solidFill>
              <a:miter lim="800000"/>
              <a:headEnd/>
              <a:tailEnd/>
            </a:ln>
          </p:spPr>
          <p:txBody>
            <a:bodyPr/>
            <a:lstStyle/>
            <a:p>
              <a:endParaRPr lang="zh-CN" altLang="en-US"/>
            </a:p>
          </p:txBody>
        </p:sp>
        <p:sp>
          <p:nvSpPr>
            <p:cNvPr id="26881" name="Line 211"/>
            <p:cNvSpPr>
              <a:spLocks noChangeShapeType="1"/>
            </p:cNvSpPr>
            <p:nvPr/>
          </p:nvSpPr>
          <p:spPr bwMode="auto">
            <a:xfrm>
              <a:off x="2591" y="433"/>
              <a:ext cx="0" cy="2233"/>
            </a:xfrm>
            <a:prstGeom prst="line">
              <a:avLst/>
            </a:prstGeom>
            <a:noFill/>
            <a:ln w="12600">
              <a:solidFill>
                <a:srgbClr val="000000"/>
              </a:solidFill>
              <a:miter lim="800000"/>
              <a:headEnd/>
              <a:tailEnd/>
            </a:ln>
          </p:spPr>
          <p:txBody>
            <a:bodyPr/>
            <a:lstStyle/>
            <a:p>
              <a:endParaRPr lang="zh-CN" altLang="en-US"/>
            </a:p>
          </p:txBody>
        </p:sp>
        <p:sp>
          <p:nvSpPr>
            <p:cNvPr id="26882" name="Line 212"/>
            <p:cNvSpPr>
              <a:spLocks noChangeShapeType="1"/>
            </p:cNvSpPr>
            <p:nvPr/>
          </p:nvSpPr>
          <p:spPr bwMode="auto">
            <a:xfrm>
              <a:off x="2975" y="433"/>
              <a:ext cx="0" cy="2233"/>
            </a:xfrm>
            <a:prstGeom prst="line">
              <a:avLst/>
            </a:prstGeom>
            <a:noFill/>
            <a:ln w="12600">
              <a:solidFill>
                <a:srgbClr val="000000"/>
              </a:solidFill>
              <a:miter lim="800000"/>
              <a:headEnd/>
              <a:tailEnd/>
            </a:ln>
          </p:spPr>
          <p:txBody>
            <a:bodyPr/>
            <a:lstStyle/>
            <a:p>
              <a:endParaRPr lang="zh-CN" altLang="en-US"/>
            </a:p>
          </p:txBody>
        </p:sp>
        <p:sp>
          <p:nvSpPr>
            <p:cNvPr id="26883" name="Line 213"/>
            <p:cNvSpPr>
              <a:spLocks noChangeShapeType="1"/>
            </p:cNvSpPr>
            <p:nvPr/>
          </p:nvSpPr>
          <p:spPr bwMode="auto">
            <a:xfrm>
              <a:off x="4078" y="433"/>
              <a:ext cx="0" cy="2233"/>
            </a:xfrm>
            <a:prstGeom prst="line">
              <a:avLst/>
            </a:prstGeom>
            <a:noFill/>
            <a:ln w="12600">
              <a:solidFill>
                <a:srgbClr val="000000"/>
              </a:solidFill>
              <a:miter lim="800000"/>
              <a:headEnd/>
              <a:tailEnd/>
            </a:ln>
          </p:spPr>
          <p:txBody>
            <a:bodyPr/>
            <a:lstStyle/>
            <a:p>
              <a:endParaRPr lang="zh-CN" altLang="en-US"/>
            </a:p>
          </p:txBody>
        </p:sp>
        <p:sp>
          <p:nvSpPr>
            <p:cNvPr id="26884" name="Line 214"/>
            <p:cNvSpPr>
              <a:spLocks noChangeShapeType="1"/>
            </p:cNvSpPr>
            <p:nvPr/>
          </p:nvSpPr>
          <p:spPr bwMode="auto">
            <a:xfrm>
              <a:off x="4318" y="433"/>
              <a:ext cx="0" cy="2233"/>
            </a:xfrm>
            <a:prstGeom prst="line">
              <a:avLst/>
            </a:prstGeom>
            <a:noFill/>
            <a:ln w="12600">
              <a:solidFill>
                <a:srgbClr val="000000"/>
              </a:solidFill>
              <a:miter lim="800000"/>
              <a:headEnd/>
              <a:tailEnd/>
            </a:ln>
          </p:spPr>
          <p:txBody>
            <a:bodyPr/>
            <a:lstStyle/>
            <a:p>
              <a:endParaRPr lang="zh-CN" altLang="en-US"/>
            </a:p>
          </p:txBody>
        </p:sp>
        <p:sp>
          <p:nvSpPr>
            <p:cNvPr id="26885" name="Line 215"/>
            <p:cNvSpPr>
              <a:spLocks noChangeShapeType="1"/>
            </p:cNvSpPr>
            <p:nvPr/>
          </p:nvSpPr>
          <p:spPr bwMode="auto">
            <a:xfrm>
              <a:off x="4558" y="433"/>
              <a:ext cx="0" cy="2233"/>
            </a:xfrm>
            <a:prstGeom prst="line">
              <a:avLst/>
            </a:prstGeom>
            <a:noFill/>
            <a:ln w="12600">
              <a:solidFill>
                <a:srgbClr val="000000"/>
              </a:solidFill>
              <a:miter lim="800000"/>
              <a:headEnd/>
              <a:tailEnd/>
            </a:ln>
          </p:spPr>
          <p:txBody>
            <a:bodyPr/>
            <a:lstStyle/>
            <a:p>
              <a:endParaRPr lang="zh-CN" altLang="en-US"/>
            </a:p>
          </p:txBody>
        </p:sp>
        <p:sp>
          <p:nvSpPr>
            <p:cNvPr id="26886" name="Line 216"/>
            <p:cNvSpPr>
              <a:spLocks noChangeShapeType="1"/>
            </p:cNvSpPr>
            <p:nvPr/>
          </p:nvSpPr>
          <p:spPr bwMode="auto">
            <a:xfrm>
              <a:off x="5518" y="433"/>
              <a:ext cx="0" cy="2233"/>
            </a:xfrm>
            <a:prstGeom prst="line">
              <a:avLst/>
            </a:prstGeom>
            <a:noFill/>
            <a:ln w="28440">
              <a:solidFill>
                <a:srgbClr val="000000"/>
              </a:solidFill>
              <a:miter lim="800000"/>
              <a:headEnd/>
              <a:tailEnd/>
            </a:ln>
          </p:spPr>
          <p:txBody>
            <a:bodyPr/>
            <a:lstStyle/>
            <a:p>
              <a:endParaRPr lang="zh-CN" altLang="en-US"/>
            </a:p>
          </p:txBody>
        </p:sp>
        <p:sp>
          <p:nvSpPr>
            <p:cNvPr id="26887" name="Line 217"/>
            <p:cNvSpPr>
              <a:spLocks noChangeShapeType="1"/>
            </p:cNvSpPr>
            <p:nvPr/>
          </p:nvSpPr>
          <p:spPr bwMode="auto">
            <a:xfrm>
              <a:off x="4798" y="433"/>
              <a:ext cx="0" cy="2233"/>
            </a:xfrm>
            <a:prstGeom prst="line">
              <a:avLst/>
            </a:prstGeom>
            <a:noFill/>
            <a:ln w="12600">
              <a:solidFill>
                <a:srgbClr val="000000"/>
              </a:solidFill>
              <a:miter lim="800000"/>
              <a:headEnd/>
              <a:tailEnd/>
            </a:ln>
          </p:spPr>
          <p:txBody>
            <a:bodyPr/>
            <a:lstStyle/>
            <a:p>
              <a:endParaRPr lang="zh-CN" altLang="en-US"/>
            </a:p>
          </p:txBody>
        </p:sp>
        <p:sp>
          <p:nvSpPr>
            <p:cNvPr id="26888" name="Line 218"/>
            <p:cNvSpPr>
              <a:spLocks noChangeShapeType="1"/>
            </p:cNvSpPr>
            <p:nvPr/>
          </p:nvSpPr>
          <p:spPr bwMode="auto">
            <a:xfrm>
              <a:off x="3838" y="433"/>
              <a:ext cx="0" cy="2233"/>
            </a:xfrm>
            <a:prstGeom prst="line">
              <a:avLst/>
            </a:prstGeom>
            <a:noFill/>
            <a:ln w="12600">
              <a:solidFill>
                <a:srgbClr val="000000"/>
              </a:solidFill>
              <a:miter lim="800000"/>
              <a:headEnd/>
              <a:tailEnd/>
            </a:ln>
          </p:spPr>
          <p:txBody>
            <a:bodyPr/>
            <a:lstStyle/>
            <a:p>
              <a:endParaRPr lang="zh-CN" altLang="en-US"/>
            </a:p>
          </p:txBody>
        </p:sp>
        <p:sp>
          <p:nvSpPr>
            <p:cNvPr id="26889" name="Line 219"/>
            <p:cNvSpPr>
              <a:spLocks noChangeShapeType="1"/>
            </p:cNvSpPr>
            <p:nvPr/>
          </p:nvSpPr>
          <p:spPr bwMode="auto">
            <a:xfrm>
              <a:off x="3599" y="433"/>
              <a:ext cx="0" cy="2233"/>
            </a:xfrm>
            <a:prstGeom prst="line">
              <a:avLst/>
            </a:prstGeom>
            <a:noFill/>
            <a:ln w="12600">
              <a:solidFill>
                <a:srgbClr val="000000"/>
              </a:solidFill>
              <a:miter lim="800000"/>
              <a:headEnd/>
              <a:tailEnd/>
            </a:ln>
          </p:spPr>
          <p:txBody>
            <a:bodyPr/>
            <a:lstStyle/>
            <a:p>
              <a:endParaRPr lang="zh-CN" altLang="en-US"/>
            </a:p>
          </p:txBody>
        </p:sp>
        <p:sp>
          <p:nvSpPr>
            <p:cNvPr id="26890" name="Line 220"/>
            <p:cNvSpPr>
              <a:spLocks noChangeShapeType="1"/>
            </p:cNvSpPr>
            <p:nvPr/>
          </p:nvSpPr>
          <p:spPr bwMode="auto">
            <a:xfrm>
              <a:off x="3359" y="433"/>
              <a:ext cx="0" cy="2233"/>
            </a:xfrm>
            <a:prstGeom prst="line">
              <a:avLst/>
            </a:prstGeom>
            <a:noFill/>
            <a:ln w="12600">
              <a:solidFill>
                <a:srgbClr val="000000"/>
              </a:solidFill>
              <a:miter lim="800000"/>
              <a:headEnd/>
              <a:tailEnd/>
            </a:ln>
          </p:spPr>
          <p:txBody>
            <a:bodyPr/>
            <a:lstStyle/>
            <a:p>
              <a:endParaRPr lang="zh-CN" altLang="en-US"/>
            </a:p>
          </p:txBody>
        </p:sp>
        <p:sp>
          <p:nvSpPr>
            <p:cNvPr id="26891" name="Line 221"/>
            <p:cNvSpPr>
              <a:spLocks noChangeShapeType="1"/>
            </p:cNvSpPr>
            <p:nvPr/>
          </p:nvSpPr>
          <p:spPr bwMode="auto">
            <a:xfrm>
              <a:off x="240" y="1808"/>
              <a:ext cx="5277" cy="0"/>
            </a:xfrm>
            <a:prstGeom prst="line">
              <a:avLst/>
            </a:prstGeom>
            <a:noFill/>
            <a:ln w="12600">
              <a:solidFill>
                <a:srgbClr val="000000"/>
              </a:solidFill>
              <a:miter lim="800000"/>
              <a:headEnd/>
              <a:tailEnd/>
            </a:ln>
          </p:spPr>
          <p:txBody>
            <a:bodyPr/>
            <a:lstStyle/>
            <a:p>
              <a:endParaRPr lang="zh-CN" altLang="en-US"/>
            </a:p>
          </p:txBody>
        </p:sp>
        <p:sp>
          <p:nvSpPr>
            <p:cNvPr id="26892" name="Line 222"/>
            <p:cNvSpPr>
              <a:spLocks noChangeShapeType="1"/>
            </p:cNvSpPr>
            <p:nvPr/>
          </p:nvSpPr>
          <p:spPr bwMode="auto">
            <a:xfrm>
              <a:off x="240" y="2323"/>
              <a:ext cx="5277" cy="0"/>
            </a:xfrm>
            <a:prstGeom prst="line">
              <a:avLst/>
            </a:prstGeom>
            <a:noFill/>
            <a:ln w="12600">
              <a:solidFill>
                <a:srgbClr val="000000"/>
              </a:solidFill>
              <a:miter lim="800000"/>
              <a:headEnd/>
              <a:tailEnd/>
            </a:ln>
          </p:spPr>
          <p:txBody>
            <a:bodyPr/>
            <a:lstStyle/>
            <a:p>
              <a:endParaRPr lang="zh-CN" altLang="en-US"/>
            </a:p>
          </p:txBody>
        </p:sp>
        <p:sp>
          <p:nvSpPr>
            <p:cNvPr id="26893" name="Line 223"/>
            <p:cNvSpPr>
              <a:spLocks noChangeShapeType="1"/>
            </p:cNvSpPr>
            <p:nvPr/>
          </p:nvSpPr>
          <p:spPr bwMode="auto">
            <a:xfrm>
              <a:off x="240" y="1636"/>
              <a:ext cx="5277" cy="0"/>
            </a:xfrm>
            <a:prstGeom prst="line">
              <a:avLst/>
            </a:prstGeom>
            <a:noFill/>
            <a:ln w="12600">
              <a:solidFill>
                <a:srgbClr val="000000"/>
              </a:solidFill>
              <a:miter lim="800000"/>
              <a:headEnd/>
              <a:tailEnd/>
            </a:ln>
          </p:spPr>
          <p:txBody>
            <a:bodyPr/>
            <a:lstStyle/>
            <a:p>
              <a:endParaRPr lang="zh-CN" altLang="en-US"/>
            </a:p>
          </p:txBody>
        </p:sp>
        <p:sp>
          <p:nvSpPr>
            <p:cNvPr id="26894" name="Line 224"/>
            <p:cNvSpPr>
              <a:spLocks noChangeShapeType="1"/>
            </p:cNvSpPr>
            <p:nvPr/>
          </p:nvSpPr>
          <p:spPr bwMode="auto">
            <a:xfrm>
              <a:off x="240" y="2495"/>
              <a:ext cx="5277" cy="0"/>
            </a:xfrm>
            <a:prstGeom prst="line">
              <a:avLst/>
            </a:prstGeom>
            <a:noFill/>
            <a:ln w="12600">
              <a:solidFill>
                <a:srgbClr val="000000"/>
              </a:solidFill>
              <a:miter lim="800000"/>
              <a:headEnd/>
              <a:tailEnd/>
            </a:ln>
          </p:spPr>
          <p:txBody>
            <a:bodyPr/>
            <a:lstStyle/>
            <a:p>
              <a:endParaRPr lang="zh-CN" altLang="en-US"/>
            </a:p>
          </p:txBody>
        </p:sp>
        <p:sp>
          <p:nvSpPr>
            <p:cNvPr id="26895" name="Line 225"/>
            <p:cNvSpPr>
              <a:spLocks noChangeShapeType="1"/>
            </p:cNvSpPr>
            <p:nvPr/>
          </p:nvSpPr>
          <p:spPr bwMode="auto">
            <a:xfrm>
              <a:off x="5038" y="433"/>
              <a:ext cx="0" cy="2233"/>
            </a:xfrm>
            <a:prstGeom prst="line">
              <a:avLst/>
            </a:prstGeom>
            <a:noFill/>
            <a:ln w="12600">
              <a:solidFill>
                <a:srgbClr val="000000"/>
              </a:solidFill>
              <a:miter lim="800000"/>
              <a:headEnd/>
              <a:tailEnd/>
            </a:ln>
          </p:spPr>
          <p:txBody>
            <a:bodyPr/>
            <a:lstStyle/>
            <a:p>
              <a:endParaRPr lang="zh-CN" altLang="en-US"/>
            </a:p>
          </p:txBody>
        </p:sp>
        <p:sp>
          <p:nvSpPr>
            <p:cNvPr id="26896" name="Line 226"/>
            <p:cNvSpPr>
              <a:spLocks noChangeShapeType="1"/>
            </p:cNvSpPr>
            <p:nvPr/>
          </p:nvSpPr>
          <p:spPr bwMode="auto">
            <a:xfrm>
              <a:off x="5278" y="433"/>
              <a:ext cx="0" cy="2233"/>
            </a:xfrm>
            <a:prstGeom prst="line">
              <a:avLst/>
            </a:prstGeom>
            <a:noFill/>
            <a:ln w="12600">
              <a:solidFill>
                <a:srgbClr val="000000"/>
              </a:solidFill>
              <a:miter lim="800000"/>
              <a:headEnd/>
              <a:tailEnd/>
            </a:ln>
          </p:spPr>
          <p:txBody>
            <a:bodyPr/>
            <a:lstStyle/>
            <a:p>
              <a:endParaRPr lang="zh-CN" altLang="en-US"/>
            </a:p>
          </p:txBody>
        </p:sp>
      </p:grpSp>
      <p:sp>
        <p:nvSpPr>
          <p:cNvPr id="26646" name="AutoShape 228"/>
          <p:cNvSpPr>
            <a:spLocks noChangeArrowheads="1"/>
          </p:cNvSpPr>
          <p:nvPr/>
        </p:nvSpPr>
        <p:spPr bwMode="auto">
          <a:xfrm>
            <a:off x="1600201" y="5554664"/>
            <a:ext cx="836613" cy="479425"/>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A. Establish</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Increments</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3</a:t>
            </a:r>
          </a:p>
        </p:txBody>
      </p:sp>
      <p:sp>
        <p:nvSpPr>
          <p:cNvPr id="26647" name="AutoShape 229"/>
          <p:cNvSpPr>
            <a:spLocks noChangeArrowheads="1"/>
          </p:cNvSpPr>
          <p:nvPr/>
        </p:nvSpPr>
        <p:spPr bwMode="auto">
          <a:xfrm>
            <a:off x="30480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B. Analyze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3</a:t>
            </a:r>
          </a:p>
        </p:txBody>
      </p:sp>
      <p:sp>
        <p:nvSpPr>
          <p:cNvPr id="26648" name="AutoShape 230"/>
          <p:cNvSpPr>
            <a:spLocks noChangeArrowheads="1"/>
          </p:cNvSpPr>
          <p:nvPr/>
        </p:nvSpPr>
        <p:spPr bwMode="auto">
          <a:xfrm>
            <a:off x="43434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C. Design</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8</a:t>
            </a:r>
          </a:p>
        </p:txBody>
      </p:sp>
      <p:sp>
        <p:nvSpPr>
          <p:cNvPr id="26649" name="AutoShape 231"/>
          <p:cNvSpPr>
            <a:spLocks noChangeArrowheads="1"/>
          </p:cNvSpPr>
          <p:nvPr/>
        </p:nvSpPr>
        <p:spPr bwMode="auto">
          <a:xfrm>
            <a:off x="56388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D. Code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7</a:t>
            </a:r>
          </a:p>
        </p:txBody>
      </p:sp>
      <p:sp>
        <p:nvSpPr>
          <p:cNvPr id="26650" name="AutoShape 232"/>
          <p:cNvSpPr>
            <a:spLocks noChangeArrowheads="1"/>
          </p:cNvSpPr>
          <p:nvPr/>
        </p:nvSpPr>
        <p:spPr bwMode="auto">
          <a:xfrm>
            <a:off x="7923214"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F. Install</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5</a:t>
            </a:r>
          </a:p>
        </p:txBody>
      </p:sp>
      <p:cxnSp>
        <p:nvCxnSpPr>
          <p:cNvPr id="26651" name="AutoShape 233"/>
          <p:cNvCxnSpPr>
            <a:cxnSpLocks noChangeShapeType="1"/>
            <a:stCxn id="26647" idx="3"/>
            <a:endCxn id="26648" idx="1"/>
          </p:cNvCxnSpPr>
          <p:nvPr/>
        </p:nvCxnSpPr>
        <p:spPr bwMode="auto">
          <a:xfrm>
            <a:off x="3884614" y="5295901"/>
            <a:ext cx="455613" cy="0"/>
          </a:xfrm>
          <a:prstGeom prst="straightConnector1">
            <a:avLst/>
          </a:prstGeom>
          <a:noFill/>
          <a:ln w="9398">
            <a:solidFill>
              <a:srgbClr val="000000"/>
            </a:solidFill>
            <a:miter lim="800000"/>
            <a:headEnd/>
            <a:tailEnd type="triangle" w="med" len="med"/>
          </a:ln>
        </p:spPr>
      </p:cxnSp>
      <p:cxnSp>
        <p:nvCxnSpPr>
          <p:cNvPr id="26652" name="AutoShape 234"/>
          <p:cNvCxnSpPr>
            <a:cxnSpLocks noChangeShapeType="1"/>
            <a:stCxn id="26648" idx="3"/>
            <a:endCxn id="26649" idx="1"/>
          </p:cNvCxnSpPr>
          <p:nvPr/>
        </p:nvCxnSpPr>
        <p:spPr bwMode="auto">
          <a:xfrm>
            <a:off x="5180014" y="5295901"/>
            <a:ext cx="455613" cy="0"/>
          </a:xfrm>
          <a:prstGeom prst="straightConnector1">
            <a:avLst/>
          </a:prstGeom>
          <a:noFill/>
          <a:ln w="9398">
            <a:solidFill>
              <a:srgbClr val="000000"/>
            </a:solidFill>
            <a:miter lim="800000"/>
            <a:headEnd/>
            <a:tailEnd type="triangle" w="med" len="med"/>
          </a:ln>
        </p:spPr>
      </p:cxnSp>
      <p:cxnSp>
        <p:nvCxnSpPr>
          <p:cNvPr id="26653" name="AutoShape 235"/>
          <p:cNvCxnSpPr>
            <a:cxnSpLocks noChangeShapeType="1"/>
            <a:stCxn id="26649" idx="3"/>
            <a:endCxn id="26667" idx="1"/>
          </p:cNvCxnSpPr>
          <p:nvPr/>
        </p:nvCxnSpPr>
        <p:spPr bwMode="auto">
          <a:xfrm>
            <a:off x="6475414" y="5295901"/>
            <a:ext cx="227013" cy="0"/>
          </a:xfrm>
          <a:prstGeom prst="straightConnector1">
            <a:avLst/>
          </a:prstGeom>
          <a:noFill/>
          <a:ln w="9398">
            <a:solidFill>
              <a:srgbClr val="000000"/>
            </a:solidFill>
            <a:miter lim="800000"/>
            <a:headEnd/>
            <a:tailEnd type="triangle" w="med" len="med"/>
          </a:ln>
        </p:spPr>
      </p:cxnSp>
      <p:cxnSp>
        <p:nvCxnSpPr>
          <p:cNvPr id="26654" name="AutoShape 236"/>
          <p:cNvCxnSpPr>
            <a:cxnSpLocks noChangeShapeType="1"/>
            <a:stCxn id="26646" idx="3"/>
            <a:endCxn id="26647" idx="1"/>
          </p:cNvCxnSpPr>
          <p:nvPr/>
        </p:nvCxnSpPr>
        <p:spPr bwMode="auto">
          <a:xfrm flipV="1">
            <a:off x="2438401" y="5295901"/>
            <a:ext cx="608013" cy="496888"/>
          </a:xfrm>
          <a:prstGeom prst="straightConnector1">
            <a:avLst/>
          </a:prstGeom>
          <a:noFill/>
          <a:ln w="9398">
            <a:solidFill>
              <a:srgbClr val="000000"/>
            </a:solidFill>
            <a:miter lim="800000"/>
            <a:headEnd/>
            <a:tailEnd type="triangle" w="med" len="med"/>
          </a:ln>
        </p:spPr>
      </p:cxnSp>
      <p:sp>
        <p:nvSpPr>
          <p:cNvPr id="26655" name="AutoShape 237"/>
          <p:cNvSpPr>
            <a:spLocks noChangeArrowheads="1"/>
          </p:cNvSpPr>
          <p:nvPr/>
        </p:nvSpPr>
        <p:spPr bwMode="auto">
          <a:xfrm>
            <a:off x="3886201"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G. Analyze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7</a:t>
            </a:r>
          </a:p>
        </p:txBody>
      </p:sp>
      <p:sp>
        <p:nvSpPr>
          <p:cNvPr id="26656" name="AutoShape 238"/>
          <p:cNvSpPr>
            <a:spLocks noChangeArrowheads="1"/>
          </p:cNvSpPr>
          <p:nvPr/>
        </p:nvSpPr>
        <p:spPr bwMode="auto">
          <a:xfrm>
            <a:off x="5181601"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H. Design</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5</a:t>
            </a:r>
          </a:p>
        </p:txBody>
      </p:sp>
      <p:sp>
        <p:nvSpPr>
          <p:cNvPr id="26657" name="AutoShape 239"/>
          <p:cNvSpPr>
            <a:spLocks noChangeArrowheads="1"/>
          </p:cNvSpPr>
          <p:nvPr/>
        </p:nvSpPr>
        <p:spPr bwMode="auto">
          <a:xfrm>
            <a:off x="64754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 Code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4</a:t>
            </a:r>
          </a:p>
        </p:txBody>
      </p:sp>
      <p:sp>
        <p:nvSpPr>
          <p:cNvPr id="26658" name="AutoShape 240"/>
          <p:cNvSpPr>
            <a:spLocks noChangeArrowheads="1"/>
          </p:cNvSpPr>
          <p:nvPr/>
        </p:nvSpPr>
        <p:spPr bwMode="auto">
          <a:xfrm>
            <a:off x="87614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K. Install</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2</a:t>
            </a:r>
          </a:p>
        </p:txBody>
      </p:sp>
      <p:cxnSp>
        <p:nvCxnSpPr>
          <p:cNvPr id="26659" name="AutoShape 241"/>
          <p:cNvCxnSpPr>
            <a:cxnSpLocks noChangeShapeType="1"/>
            <a:stCxn id="26655" idx="3"/>
            <a:endCxn id="26656" idx="1"/>
          </p:cNvCxnSpPr>
          <p:nvPr/>
        </p:nvCxnSpPr>
        <p:spPr bwMode="auto">
          <a:xfrm>
            <a:off x="4722814" y="6437314"/>
            <a:ext cx="455613" cy="0"/>
          </a:xfrm>
          <a:prstGeom prst="straightConnector1">
            <a:avLst/>
          </a:prstGeom>
          <a:noFill/>
          <a:ln w="9360">
            <a:solidFill>
              <a:srgbClr val="000000"/>
            </a:solidFill>
            <a:miter lim="800000"/>
            <a:headEnd/>
            <a:tailEnd type="triangle" w="med" len="med"/>
          </a:ln>
        </p:spPr>
      </p:cxnSp>
      <p:cxnSp>
        <p:nvCxnSpPr>
          <p:cNvPr id="26660" name="AutoShape 242"/>
          <p:cNvCxnSpPr>
            <a:cxnSpLocks noChangeShapeType="1"/>
            <a:stCxn id="26656" idx="3"/>
            <a:endCxn id="26657" idx="1"/>
          </p:cNvCxnSpPr>
          <p:nvPr/>
        </p:nvCxnSpPr>
        <p:spPr bwMode="auto">
          <a:xfrm>
            <a:off x="6018214" y="6437314"/>
            <a:ext cx="455613" cy="0"/>
          </a:xfrm>
          <a:prstGeom prst="straightConnector1">
            <a:avLst/>
          </a:prstGeom>
          <a:noFill/>
          <a:ln w="9360">
            <a:solidFill>
              <a:srgbClr val="000000"/>
            </a:solidFill>
            <a:miter lim="800000"/>
            <a:headEnd/>
            <a:tailEnd type="triangle" w="med" len="med"/>
          </a:ln>
        </p:spPr>
      </p:cxnSp>
      <p:cxnSp>
        <p:nvCxnSpPr>
          <p:cNvPr id="26661" name="AutoShape 243"/>
          <p:cNvCxnSpPr>
            <a:cxnSpLocks noChangeShapeType="1"/>
            <a:stCxn id="26657" idx="3"/>
            <a:endCxn id="26669" idx="1"/>
          </p:cNvCxnSpPr>
          <p:nvPr/>
        </p:nvCxnSpPr>
        <p:spPr bwMode="auto">
          <a:xfrm>
            <a:off x="7313614" y="6437314"/>
            <a:ext cx="227013" cy="0"/>
          </a:xfrm>
          <a:prstGeom prst="straightConnector1">
            <a:avLst/>
          </a:prstGeom>
          <a:noFill/>
          <a:ln w="9360">
            <a:solidFill>
              <a:srgbClr val="000000"/>
            </a:solidFill>
            <a:miter lim="800000"/>
            <a:headEnd/>
            <a:tailEnd type="triangle" w="med" len="med"/>
          </a:ln>
        </p:spPr>
      </p:cxnSp>
      <p:sp>
        <p:nvSpPr>
          <p:cNvPr id="26662" name="AutoShape 244"/>
          <p:cNvSpPr>
            <a:spLocks noChangeArrowheads="1"/>
          </p:cNvSpPr>
          <p:nvPr/>
        </p:nvSpPr>
        <p:spPr bwMode="auto">
          <a:xfrm>
            <a:off x="9752014" y="56372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L. Close out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Project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2</a:t>
            </a:r>
          </a:p>
        </p:txBody>
      </p:sp>
      <p:cxnSp>
        <p:nvCxnSpPr>
          <p:cNvPr id="26663" name="AutoShape 245"/>
          <p:cNvCxnSpPr>
            <a:cxnSpLocks noChangeShapeType="1"/>
            <a:stCxn id="26650" idx="3"/>
            <a:endCxn id="26662" idx="1"/>
          </p:cNvCxnSpPr>
          <p:nvPr/>
        </p:nvCxnSpPr>
        <p:spPr bwMode="auto">
          <a:xfrm>
            <a:off x="8761414" y="5295901"/>
            <a:ext cx="989013" cy="608013"/>
          </a:xfrm>
          <a:prstGeom prst="straightConnector1">
            <a:avLst/>
          </a:prstGeom>
          <a:noFill/>
          <a:ln w="9360">
            <a:solidFill>
              <a:srgbClr val="000000"/>
            </a:solidFill>
            <a:miter lim="800000"/>
            <a:headEnd/>
            <a:tailEnd type="triangle" w="med" len="med"/>
          </a:ln>
        </p:spPr>
      </p:cxnSp>
      <p:cxnSp>
        <p:nvCxnSpPr>
          <p:cNvPr id="26664" name="AutoShape 246"/>
          <p:cNvCxnSpPr>
            <a:cxnSpLocks noChangeShapeType="1"/>
            <a:stCxn id="26658" idx="3"/>
            <a:endCxn id="26662" idx="1"/>
          </p:cNvCxnSpPr>
          <p:nvPr/>
        </p:nvCxnSpPr>
        <p:spPr bwMode="auto">
          <a:xfrm flipV="1">
            <a:off x="9599614" y="5903914"/>
            <a:ext cx="150813" cy="530225"/>
          </a:xfrm>
          <a:prstGeom prst="straightConnector1">
            <a:avLst/>
          </a:prstGeom>
          <a:noFill/>
          <a:ln w="9398">
            <a:solidFill>
              <a:srgbClr val="000000"/>
            </a:solidFill>
            <a:miter lim="800000"/>
            <a:headEnd/>
            <a:tailEnd type="triangle" w="med" len="med"/>
          </a:ln>
        </p:spPr>
      </p:cxnSp>
      <p:cxnSp>
        <p:nvCxnSpPr>
          <p:cNvPr id="26665" name="AutoShape 247"/>
          <p:cNvCxnSpPr>
            <a:cxnSpLocks noChangeShapeType="1"/>
            <a:stCxn id="26646" idx="3"/>
            <a:endCxn id="26655" idx="1"/>
          </p:cNvCxnSpPr>
          <p:nvPr/>
        </p:nvCxnSpPr>
        <p:spPr bwMode="auto">
          <a:xfrm>
            <a:off x="2438401" y="5794376"/>
            <a:ext cx="1446213" cy="641350"/>
          </a:xfrm>
          <a:prstGeom prst="straightConnector1">
            <a:avLst/>
          </a:prstGeom>
          <a:noFill/>
          <a:ln w="9360">
            <a:solidFill>
              <a:srgbClr val="000000"/>
            </a:solidFill>
            <a:miter lim="800000"/>
            <a:headEnd/>
            <a:tailEnd type="triangle" w="med" len="med"/>
          </a:ln>
        </p:spPr>
      </p:cxnSp>
      <p:cxnSp>
        <p:nvCxnSpPr>
          <p:cNvPr id="26666" name="AutoShape 248"/>
          <p:cNvCxnSpPr>
            <a:cxnSpLocks noChangeShapeType="1"/>
            <a:stCxn id="26647" idx="2"/>
            <a:endCxn id="26655" idx="0"/>
          </p:cNvCxnSpPr>
          <p:nvPr/>
        </p:nvCxnSpPr>
        <p:spPr bwMode="auto">
          <a:xfrm>
            <a:off x="3467101" y="5562601"/>
            <a:ext cx="836613" cy="608013"/>
          </a:xfrm>
          <a:prstGeom prst="straightConnector1">
            <a:avLst/>
          </a:prstGeom>
          <a:noFill/>
          <a:ln w="9360">
            <a:solidFill>
              <a:srgbClr val="000000"/>
            </a:solidFill>
            <a:miter lim="800000"/>
            <a:headEnd/>
            <a:tailEnd type="triangle" w="med" len="med"/>
          </a:ln>
        </p:spPr>
      </p:cxnSp>
      <p:sp>
        <p:nvSpPr>
          <p:cNvPr id="26667" name="AutoShape 249"/>
          <p:cNvSpPr>
            <a:spLocks noChangeArrowheads="1"/>
          </p:cNvSpPr>
          <p:nvPr/>
        </p:nvSpPr>
        <p:spPr bwMode="auto">
          <a:xfrm>
            <a:off x="6704014"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E. Test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10</a:t>
            </a:r>
          </a:p>
        </p:txBody>
      </p:sp>
      <p:cxnSp>
        <p:nvCxnSpPr>
          <p:cNvPr id="26668" name="AutoShape 250"/>
          <p:cNvCxnSpPr>
            <a:cxnSpLocks noChangeShapeType="1"/>
            <a:stCxn id="26667" idx="3"/>
            <a:endCxn id="26650" idx="1"/>
          </p:cNvCxnSpPr>
          <p:nvPr/>
        </p:nvCxnSpPr>
        <p:spPr bwMode="auto">
          <a:xfrm>
            <a:off x="7542214" y="5295901"/>
            <a:ext cx="379413" cy="0"/>
          </a:xfrm>
          <a:prstGeom prst="straightConnector1">
            <a:avLst/>
          </a:prstGeom>
          <a:noFill/>
          <a:ln w="9360">
            <a:solidFill>
              <a:srgbClr val="000000"/>
            </a:solidFill>
            <a:miter lim="800000"/>
            <a:headEnd/>
            <a:tailEnd type="triangle" w="med" len="med"/>
          </a:ln>
        </p:spPr>
      </p:cxnSp>
      <p:sp>
        <p:nvSpPr>
          <p:cNvPr id="26669" name="AutoShape 251"/>
          <p:cNvSpPr>
            <a:spLocks noChangeArrowheads="1"/>
          </p:cNvSpPr>
          <p:nvPr/>
        </p:nvSpPr>
        <p:spPr bwMode="auto">
          <a:xfrm>
            <a:off x="75422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J. Test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6</a:t>
            </a:r>
          </a:p>
        </p:txBody>
      </p:sp>
      <p:cxnSp>
        <p:nvCxnSpPr>
          <p:cNvPr id="26670" name="AutoShape 252"/>
          <p:cNvCxnSpPr>
            <a:cxnSpLocks noChangeShapeType="1"/>
            <a:stCxn id="26669" idx="3"/>
            <a:endCxn id="26658" idx="1"/>
          </p:cNvCxnSpPr>
          <p:nvPr/>
        </p:nvCxnSpPr>
        <p:spPr bwMode="auto">
          <a:xfrm>
            <a:off x="8380414" y="6437314"/>
            <a:ext cx="379413" cy="0"/>
          </a:xfrm>
          <a:prstGeom prst="straightConnector1">
            <a:avLst/>
          </a:prstGeom>
          <a:noFill/>
          <a:ln w="9398">
            <a:solidFill>
              <a:srgbClr val="000000"/>
            </a:solidFill>
            <a:miter lim="800000"/>
            <a:headEnd/>
            <a:tailEnd type="triangle" w="med" len="med"/>
          </a:ln>
        </p:spPr>
      </p:cxnSp>
      <p:cxnSp>
        <p:nvCxnSpPr>
          <p:cNvPr id="26671" name="AutoShape 253"/>
          <p:cNvCxnSpPr>
            <a:cxnSpLocks noChangeShapeType="1"/>
            <a:stCxn id="26667" idx="2"/>
            <a:endCxn id="26669" idx="0"/>
          </p:cNvCxnSpPr>
          <p:nvPr/>
        </p:nvCxnSpPr>
        <p:spPr bwMode="auto">
          <a:xfrm>
            <a:off x="7123114" y="5562601"/>
            <a:ext cx="836613" cy="608013"/>
          </a:xfrm>
          <a:prstGeom prst="straightConnector1">
            <a:avLst/>
          </a:prstGeom>
          <a:noFill/>
          <a:ln w="9398">
            <a:solidFill>
              <a:srgbClr val="000000"/>
            </a:solidFill>
            <a:miter lim="800000"/>
            <a:headEnd/>
            <a:tailEnd type="triangle" w="med" len="med"/>
          </a:ln>
        </p:spPr>
      </p:cxnSp>
      <p:sp>
        <p:nvSpPr>
          <p:cNvPr id="26629" name="Text Box 254"/>
          <p:cNvSpPr txBox="1">
            <a:spLocks noChangeArrowheads="1"/>
          </p:cNvSpPr>
          <p:nvPr/>
        </p:nvSpPr>
        <p:spPr bwMode="auto">
          <a:xfrm>
            <a:off x="5062911" y="441324"/>
            <a:ext cx="3429442" cy="248402"/>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a:solidFill>
                  <a:srgbClr val="000000"/>
                </a:solidFill>
              </a:rPr>
              <a:t>4/1      4/8      4/15     4/22      4/29      5/6      5/13      5/20    5/27    6/3</a:t>
            </a:r>
          </a:p>
        </p:txBody>
      </p:sp>
      <p:sp>
        <p:nvSpPr>
          <p:cNvPr id="26631" name="Text Box 256"/>
          <p:cNvSpPr txBox="1">
            <a:spLocks noChangeArrowheads="1"/>
          </p:cNvSpPr>
          <p:nvPr/>
        </p:nvSpPr>
        <p:spPr bwMode="auto">
          <a:xfrm>
            <a:off x="197224" y="152400"/>
            <a:ext cx="1775143" cy="402291"/>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Timeline chart:</a:t>
            </a:r>
          </a:p>
        </p:txBody>
      </p:sp>
      <p:sp>
        <p:nvSpPr>
          <p:cNvPr id="26632" name="Text Box 257"/>
          <p:cNvSpPr txBox="1">
            <a:spLocks noChangeArrowheads="1"/>
          </p:cNvSpPr>
          <p:nvPr/>
        </p:nvSpPr>
        <p:spPr bwMode="auto">
          <a:xfrm>
            <a:off x="3629398" y="0"/>
            <a:ext cx="1303860" cy="371513"/>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000000"/>
                </a:solidFill>
              </a:rPr>
              <a:t>SOLUTION</a:t>
            </a:r>
          </a:p>
        </p:txBody>
      </p:sp>
      <p:sp>
        <p:nvSpPr>
          <p:cNvPr id="26634" name="Rectangle 259"/>
          <p:cNvSpPr>
            <a:spLocks noChangeArrowheads="1"/>
          </p:cNvSpPr>
          <p:nvPr/>
        </p:nvSpPr>
        <p:spPr bwMode="auto">
          <a:xfrm>
            <a:off x="5226423" y="990599"/>
            <a:ext cx="152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35" name="Rectangle 260"/>
          <p:cNvSpPr>
            <a:spLocks noChangeArrowheads="1"/>
          </p:cNvSpPr>
          <p:nvPr/>
        </p:nvSpPr>
        <p:spPr bwMode="auto">
          <a:xfrm>
            <a:off x="5378823" y="1295399"/>
            <a:ext cx="152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36" name="Rectangle 261"/>
          <p:cNvSpPr>
            <a:spLocks noChangeArrowheads="1"/>
          </p:cNvSpPr>
          <p:nvPr/>
        </p:nvSpPr>
        <p:spPr bwMode="auto">
          <a:xfrm>
            <a:off x="5531223" y="1523999"/>
            <a:ext cx="3810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37" name="Rectangle 262"/>
          <p:cNvSpPr>
            <a:spLocks noChangeArrowheads="1"/>
          </p:cNvSpPr>
          <p:nvPr/>
        </p:nvSpPr>
        <p:spPr bwMode="auto">
          <a:xfrm>
            <a:off x="5988423" y="18287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38" name="Rectangle 263"/>
          <p:cNvSpPr>
            <a:spLocks noChangeArrowheads="1"/>
          </p:cNvSpPr>
          <p:nvPr/>
        </p:nvSpPr>
        <p:spPr bwMode="auto">
          <a:xfrm>
            <a:off x="6293223" y="2133599"/>
            <a:ext cx="533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39" name="Rectangle 264"/>
          <p:cNvSpPr>
            <a:spLocks noChangeArrowheads="1"/>
          </p:cNvSpPr>
          <p:nvPr/>
        </p:nvSpPr>
        <p:spPr bwMode="auto">
          <a:xfrm>
            <a:off x="6826623" y="24383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0" name="Rectangle 265"/>
          <p:cNvSpPr>
            <a:spLocks noChangeArrowheads="1"/>
          </p:cNvSpPr>
          <p:nvPr/>
        </p:nvSpPr>
        <p:spPr bwMode="auto">
          <a:xfrm>
            <a:off x="5531223" y="2666999"/>
            <a:ext cx="3810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1" name="Rectangle 266"/>
          <p:cNvSpPr>
            <a:spLocks noChangeArrowheads="1"/>
          </p:cNvSpPr>
          <p:nvPr/>
        </p:nvSpPr>
        <p:spPr bwMode="auto">
          <a:xfrm>
            <a:off x="5912223" y="2971799"/>
            <a:ext cx="2286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2" name="Rectangle 267"/>
          <p:cNvSpPr>
            <a:spLocks noChangeArrowheads="1"/>
          </p:cNvSpPr>
          <p:nvPr/>
        </p:nvSpPr>
        <p:spPr bwMode="auto">
          <a:xfrm>
            <a:off x="6140823" y="3200399"/>
            <a:ext cx="2286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3" name="Rectangle 268"/>
          <p:cNvSpPr>
            <a:spLocks noChangeArrowheads="1"/>
          </p:cNvSpPr>
          <p:nvPr/>
        </p:nvSpPr>
        <p:spPr bwMode="auto">
          <a:xfrm>
            <a:off x="6902823" y="34289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4" name="Rectangle 269"/>
          <p:cNvSpPr>
            <a:spLocks noChangeArrowheads="1"/>
          </p:cNvSpPr>
          <p:nvPr/>
        </p:nvSpPr>
        <p:spPr bwMode="auto">
          <a:xfrm>
            <a:off x="7207623" y="3733799"/>
            <a:ext cx="762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26645" name="Rectangle 270"/>
          <p:cNvSpPr>
            <a:spLocks noChangeArrowheads="1"/>
          </p:cNvSpPr>
          <p:nvPr/>
        </p:nvSpPr>
        <p:spPr bwMode="auto">
          <a:xfrm>
            <a:off x="7283823" y="3962399"/>
            <a:ext cx="76200" cy="152400"/>
          </a:xfrm>
          <a:prstGeom prst="rect">
            <a:avLst/>
          </a:prstGeom>
          <a:solidFill>
            <a:srgbClr val="C0C0C0"/>
          </a:solidFill>
          <a:ln w="9360">
            <a:solidFill>
              <a:srgbClr val="000000"/>
            </a:solidFill>
            <a:miter lim="800000"/>
            <a:headEnd/>
            <a:tailEnd/>
          </a:ln>
        </p:spPr>
        <p:txBody>
          <a:bodyPr wrap="none" anchor="ctr"/>
          <a:lstStyle/>
          <a:p>
            <a:endParaRPr lang="en-US"/>
          </a:p>
        </p:txBody>
      </p:sp>
      <p:pic>
        <p:nvPicPr>
          <p:cNvPr id="1026" name="Picture 2">
            <a:extLst>
              <a:ext uri="{FF2B5EF4-FFF2-40B4-BE49-F238E27FC236}">
                <a16:creationId xmlns:a16="http://schemas.microsoft.com/office/drawing/2014/main" id="{5F329FFE-C89A-ED4B-A551-2203BEDE0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282" y="642844"/>
            <a:ext cx="2454835" cy="30685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C1DE1E-D06A-8D44-A071-A8873707A557}"/>
              </a:ext>
            </a:extLst>
          </p:cNvPr>
          <p:cNvSpPr/>
          <p:nvPr/>
        </p:nvSpPr>
        <p:spPr>
          <a:xfrm>
            <a:off x="9165483" y="3853934"/>
            <a:ext cx="2916183" cy="646331"/>
          </a:xfrm>
          <a:prstGeom prst="rect">
            <a:avLst/>
          </a:prstGeom>
        </p:spPr>
        <p:txBody>
          <a:bodyPr wrap="none">
            <a:spAutoFit/>
          </a:bodyPr>
          <a:lstStyle/>
          <a:p>
            <a:r>
              <a:rPr lang="en-US" dirty="0">
                <a:solidFill>
                  <a:srgbClr val="0B0080"/>
                </a:solidFill>
                <a:latin typeface="Arial" panose="020B0604020202020204" pitchFamily="34" charset="0"/>
                <a:hlinkClick r:id="rId4" tooltip="Henry Gantt"/>
              </a:rPr>
              <a:t>Henry Gantt</a:t>
            </a:r>
            <a:r>
              <a:rPr lang="en-US" dirty="0">
                <a:solidFill>
                  <a:srgbClr val="202122"/>
                </a:solidFill>
                <a:latin typeface="Arial" panose="020B0604020202020204" pitchFamily="34" charset="0"/>
              </a:rPr>
              <a:t>,</a:t>
            </a:r>
            <a:r>
              <a:rPr lang="zh-CN" altLang="en-US" dirty="0">
                <a:solidFill>
                  <a:srgbClr val="202122"/>
                </a:solidFill>
                <a:latin typeface="Arial" panose="020B0604020202020204" pitchFamily="34" charset="0"/>
              </a:rPr>
              <a:t> </a:t>
            </a:r>
            <a:r>
              <a:rPr lang="en-US" altLang="zh-CN" dirty="0">
                <a:solidFill>
                  <a:srgbClr val="202122"/>
                </a:solidFill>
                <a:latin typeface="Arial" panose="020B0604020202020204" pitchFamily="34" charset="0"/>
              </a:rPr>
              <a:t>(1861-1919)</a:t>
            </a:r>
          </a:p>
          <a:p>
            <a:r>
              <a:rPr lang="en-US" dirty="0">
                <a:solidFill>
                  <a:srgbClr val="202122"/>
                </a:solidFill>
                <a:latin typeface="Arial" panose="020B0604020202020204" pitchFamily="34" charset="0"/>
              </a:rPr>
              <a:t> inventor of the Gantt chart</a:t>
            </a:r>
            <a:endParaRPr lang="en-US" dirty="0"/>
          </a:p>
        </p:txBody>
      </p:sp>
    </p:spTree>
    <p:extLst>
      <p:ext uri="{BB962C8B-B14F-4D97-AF65-F5344CB8AC3E}">
        <p14:creationId xmlns:p14="http://schemas.microsoft.com/office/powerpoint/2010/main" val="27433680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p:cNvSpPr>
            <a:spLocks noGrp="1"/>
          </p:cNvSpPr>
          <p:nvPr>
            <p:ph type="sldNum" sz="quarter" idx="12"/>
          </p:nvPr>
        </p:nvSpPr>
        <p:spPr>
          <a:noFill/>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9FB0210-C2F8-449B-9D6D-69437C9191D6}" type="slidenum">
              <a:rPr lang="en-GB" altLang="zh-CN" sz="1600"/>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altLang="zh-CN" sz="1600"/>
          </a:p>
        </p:txBody>
      </p:sp>
      <p:sp>
        <p:nvSpPr>
          <p:cNvPr id="26646" name="AutoShape 228"/>
          <p:cNvSpPr>
            <a:spLocks noChangeArrowheads="1"/>
          </p:cNvSpPr>
          <p:nvPr/>
        </p:nvSpPr>
        <p:spPr bwMode="auto">
          <a:xfrm>
            <a:off x="1600201" y="5554664"/>
            <a:ext cx="836613" cy="479425"/>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A. Establish</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Increments</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3</a:t>
            </a:r>
          </a:p>
        </p:txBody>
      </p:sp>
      <p:sp>
        <p:nvSpPr>
          <p:cNvPr id="26647" name="AutoShape 229"/>
          <p:cNvSpPr>
            <a:spLocks noChangeArrowheads="1"/>
          </p:cNvSpPr>
          <p:nvPr/>
        </p:nvSpPr>
        <p:spPr bwMode="auto">
          <a:xfrm>
            <a:off x="30480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B. Analyze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dirty="0">
                <a:solidFill>
                  <a:srgbClr val="000000"/>
                </a:solidFill>
              </a:rPr>
              <a:t>3</a:t>
            </a:r>
          </a:p>
        </p:txBody>
      </p:sp>
      <p:sp>
        <p:nvSpPr>
          <p:cNvPr id="26648" name="AutoShape 230"/>
          <p:cNvSpPr>
            <a:spLocks noChangeArrowheads="1"/>
          </p:cNvSpPr>
          <p:nvPr/>
        </p:nvSpPr>
        <p:spPr bwMode="auto">
          <a:xfrm>
            <a:off x="43434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C. Design</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8</a:t>
            </a:r>
          </a:p>
        </p:txBody>
      </p:sp>
      <p:sp>
        <p:nvSpPr>
          <p:cNvPr id="26649" name="AutoShape 231"/>
          <p:cNvSpPr>
            <a:spLocks noChangeArrowheads="1"/>
          </p:cNvSpPr>
          <p:nvPr/>
        </p:nvSpPr>
        <p:spPr bwMode="auto">
          <a:xfrm>
            <a:off x="5638801"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D. Code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7</a:t>
            </a:r>
          </a:p>
        </p:txBody>
      </p:sp>
      <p:sp>
        <p:nvSpPr>
          <p:cNvPr id="26650" name="AutoShape 232"/>
          <p:cNvSpPr>
            <a:spLocks noChangeArrowheads="1"/>
          </p:cNvSpPr>
          <p:nvPr/>
        </p:nvSpPr>
        <p:spPr bwMode="auto">
          <a:xfrm>
            <a:off x="7923214"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F. Install</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5</a:t>
            </a:r>
          </a:p>
        </p:txBody>
      </p:sp>
      <p:cxnSp>
        <p:nvCxnSpPr>
          <p:cNvPr id="26651" name="AutoShape 233"/>
          <p:cNvCxnSpPr>
            <a:cxnSpLocks noChangeShapeType="1"/>
            <a:stCxn id="26647" idx="3"/>
            <a:endCxn id="26648" idx="1"/>
          </p:cNvCxnSpPr>
          <p:nvPr/>
        </p:nvCxnSpPr>
        <p:spPr bwMode="auto">
          <a:xfrm>
            <a:off x="3884614" y="5295901"/>
            <a:ext cx="455613" cy="0"/>
          </a:xfrm>
          <a:prstGeom prst="straightConnector1">
            <a:avLst/>
          </a:prstGeom>
          <a:noFill/>
          <a:ln w="38160">
            <a:solidFill>
              <a:srgbClr val="000000"/>
            </a:solidFill>
            <a:miter lim="800000"/>
            <a:headEnd/>
            <a:tailEnd type="triangle" w="med" len="med"/>
          </a:ln>
        </p:spPr>
      </p:cxnSp>
      <p:cxnSp>
        <p:nvCxnSpPr>
          <p:cNvPr id="26652" name="AutoShape 234"/>
          <p:cNvCxnSpPr>
            <a:cxnSpLocks noChangeShapeType="1"/>
            <a:stCxn id="26648" idx="3"/>
            <a:endCxn id="26649" idx="1"/>
          </p:cNvCxnSpPr>
          <p:nvPr/>
        </p:nvCxnSpPr>
        <p:spPr bwMode="auto">
          <a:xfrm>
            <a:off x="5180014" y="5295901"/>
            <a:ext cx="455613" cy="0"/>
          </a:xfrm>
          <a:prstGeom prst="straightConnector1">
            <a:avLst/>
          </a:prstGeom>
          <a:noFill/>
          <a:ln w="38160">
            <a:solidFill>
              <a:srgbClr val="000000"/>
            </a:solidFill>
            <a:miter lim="800000"/>
            <a:headEnd/>
            <a:tailEnd type="triangle" w="med" len="med"/>
          </a:ln>
        </p:spPr>
      </p:cxnSp>
      <p:cxnSp>
        <p:nvCxnSpPr>
          <p:cNvPr id="26653" name="AutoShape 235"/>
          <p:cNvCxnSpPr>
            <a:cxnSpLocks noChangeShapeType="1"/>
            <a:stCxn id="26649" idx="3"/>
            <a:endCxn id="26667" idx="1"/>
          </p:cNvCxnSpPr>
          <p:nvPr/>
        </p:nvCxnSpPr>
        <p:spPr bwMode="auto">
          <a:xfrm>
            <a:off x="6475414" y="5295901"/>
            <a:ext cx="227013" cy="0"/>
          </a:xfrm>
          <a:prstGeom prst="straightConnector1">
            <a:avLst/>
          </a:prstGeom>
          <a:noFill/>
          <a:ln w="38160">
            <a:solidFill>
              <a:srgbClr val="000000"/>
            </a:solidFill>
            <a:miter lim="800000"/>
            <a:headEnd/>
            <a:tailEnd type="triangle" w="med" len="med"/>
          </a:ln>
        </p:spPr>
      </p:cxnSp>
      <p:cxnSp>
        <p:nvCxnSpPr>
          <p:cNvPr id="26654" name="AutoShape 236"/>
          <p:cNvCxnSpPr>
            <a:cxnSpLocks noChangeShapeType="1"/>
            <a:stCxn id="26646" idx="3"/>
            <a:endCxn id="26647" idx="1"/>
          </p:cNvCxnSpPr>
          <p:nvPr/>
        </p:nvCxnSpPr>
        <p:spPr bwMode="auto">
          <a:xfrm flipV="1">
            <a:off x="2438401" y="5295901"/>
            <a:ext cx="608013" cy="496888"/>
          </a:xfrm>
          <a:prstGeom prst="straightConnector1">
            <a:avLst/>
          </a:prstGeom>
          <a:noFill/>
          <a:ln w="38160">
            <a:solidFill>
              <a:srgbClr val="000000"/>
            </a:solidFill>
            <a:miter lim="800000"/>
            <a:headEnd/>
            <a:tailEnd type="triangle" w="med" len="med"/>
          </a:ln>
        </p:spPr>
      </p:cxnSp>
      <p:sp>
        <p:nvSpPr>
          <p:cNvPr id="26655" name="AutoShape 237"/>
          <p:cNvSpPr>
            <a:spLocks noChangeArrowheads="1"/>
          </p:cNvSpPr>
          <p:nvPr/>
        </p:nvSpPr>
        <p:spPr bwMode="auto">
          <a:xfrm>
            <a:off x="3886201"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G. Analyze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7</a:t>
            </a:r>
          </a:p>
        </p:txBody>
      </p:sp>
      <p:sp>
        <p:nvSpPr>
          <p:cNvPr id="26656" name="AutoShape 238"/>
          <p:cNvSpPr>
            <a:spLocks noChangeArrowheads="1"/>
          </p:cNvSpPr>
          <p:nvPr/>
        </p:nvSpPr>
        <p:spPr bwMode="auto">
          <a:xfrm>
            <a:off x="5181601"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H. Design</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5</a:t>
            </a:r>
          </a:p>
        </p:txBody>
      </p:sp>
      <p:sp>
        <p:nvSpPr>
          <p:cNvPr id="26657" name="AutoShape 239"/>
          <p:cNvSpPr>
            <a:spLocks noChangeArrowheads="1"/>
          </p:cNvSpPr>
          <p:nvPr/>
        </p:nvSpPr>
        <p:spPr bwMode="auto">
          <a:xfrm>
            <a:off x="64754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 Code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4</a:t>
            </a:r>
          </a:p>
        </p:txBody>
      </p:sp>
      <p:sp>
        <p:nvSpPr>
          <p:cNvPr id="26658" name="AutoShape 240"/>
          <p:cNvSpPr>
            <a:spLocks noChangeArrowheads="1"/>
          </p:cNvSpPr>
          <p:nvPr/>
        </p:nvSpPr>
        <p:spPr bwMode="auto">
          <a:xfrm>
            <a:off x="87614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K. Install</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2</a:t>
            </a:r>
          </a:p>
        </p:txBody>
      </p:sp>
      <p:cxnSp>
        <p:nvCxnSpPr>
          <p:cNvPr id="26659" name="AutoShape 241"/>
          <p:cNvCxnSpPr>
            <a:cxnSpLocks noChangeShapeType="1"/>
            <a:stCxn id="26655" idx="3"/>
            <a:endCxn id="26656" idx="1"/>
          </p:cNvCxnSpPr>
          <p:nvPr/>
        </p:nvCxnSpPr>
        <p:spPr bwMode="auto">
          <a:xfrm>
            <a:off x="4722814" y="6437314"/>
            <a:ext cx="455613" cy="0"/>
          </a:xfrm>
          <a:prstGeom prst="straightConnector1">
            <a:avLst/>
          </a:prstGeom>
          <a:noFill/>
          <a:ln w="9360">
            <a:solidFill>
              <a:srgbClr val="000000"/>
            </a:solidFill>
            <a:miter lim="800000"/>
            <a:headEnd/>
            <a:tailEnd type="triangle" w="med" len="med"/>
          </a:ln>
        </p:spPr>
      </p:cxnSp>
      <p:cxnSp>
        <p:nvCxnSpPr>
          <p:cNvPr id="26660" name="AutoShape 242"/>
          <p:cNvCxnSpPr>
            <a:cxnSpLocks noChangeShapeType="1"/>
            <a:stCxn id="26656" idx="3"/>
            <a:endCxn id="26657" idx="1"/>
          </p:cNvCxnSpPr>
          <p:nvPr/>
        </p:nvCxnSpPr>
        <p:spPr bwMode="auto">
          <a:xfrm>
            <a:off x="6018214" y="6437314"/>
            <a:ext cx="455613" cy="0"/>
          </a:xfrm>
          <a:prstGeom prst="straightConnector1">
            <a:avLst/>
          </a:prstGeom>
          <a:noFill/>
          <a:ln w="9360">
            <a:solidFill>
              <a:srgbClr val="000000"/>
            </a:solidFill>
            <a:miter lim="800000"/>
            <a:headEnd/>
            <a:tailEnd type="triangle" w="med" len="med"/>
          </a:ln>
        </p:spPr>
      </p:cxnSp>
      <p:cxnSp>
        <p:nvCxnSpPr>
          <p:cNvPr id="26661" name="AutoShape 243"/>
          <p:cNvCxnSpPr>
            <a:cxnSpLocks noChangeShapeType="1"/>
            <a:stCxn id="26657" idx="3"/>
            <a:endCxn id="26669" idx="1"/>
          </p:cNvCxnSpPr>
          <p:nvPr/>
        </p:nvCxnSpPr>
        <p:spPr bwMode="auto">
          <a:xfrm>
            <a:off x="7313614" y="6437314"/>
            <a:ext cx="227013" cy="0"/>
          </a:xfrm>
          <a:prstGeom prst="straightConnector1">
            <a:avLst/>
          </a:prstGeom>
          <a:noFill/>
          <a:ln w="9360">
            <a:solidFill>
              <a:srgbClr val="000000"/>
            </a:solidFill>
            <a:miter lim="800000"/>
            <a:headEnd/>
            <a:tailEnd type="triangle" w="med" len="med"/>
          </a:ln>
        </p:spPr>
      </p:cxnSp>
      <p:sp>
        <p:nvSpPr>
          <p:cNvPr id="26662" name="AutoShape 244"/>
          <p:cNvSpPr>
            <a:spLocks noChangeArrowheads="1"/>
          </p:cNvSpPr>
          <p:nvPr/>
        </p:nvSpPr>
        <p:spPr bwMode="auto">
          <a:xfrm>
            <a:off x="9752014" y="56372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L. Close out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Project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2</a:t>
            </a:r>
          </a:p>
        </p:txBody>
      </p:sp>
      <p:cxnSp>
        <p:nvCxnSpPr>
          <p:cNvPr id="26663" name="AutoShape 245"/>
          <p:cNvCxnSpPr>
            <a:cxnSpLocks noChangeShapeType="1"/>
            <a:stCxn id="26650" idx="3"/>
            <a:endCxn id="26662" idx="1"/>
          </p:cNvCxnSpPr>
          <p:nvPr/>
        </p:nvCxnSpPr>
        <p:spPr bwMode="auto">
          <a:xfrm>
            <a:off x="8761414" y="5295901"/>
            <a:ext cx="989013" cy="608013"/>
          </a:xfrm>
          <a:prstGeom prst="straightConnector1">
            <a:avLst/>
          </a:prstGeom>
          <a:noFill/>
          <a:ln w="9360">
            <a:solidFill>
              <a:srgbClr val="000000"/>
            </a:solidFill>
            <a:miter lim="800000"/>
            <a:headEnd/>
            <a:tailEnd type="triangle" w="med" len="med"/>
          </a:ln>
        </p:spPr>
      </p:cxnSp>
      <p:cxnSp>
        <p:nvCxnSpPr>
          <p:cNvPr id="26664" name="AutoShape 246"/>
          <p:cNvCxnSpPr>
            <a:cxnSpLocks noChangeShapeType="1"/>
            <a:stCxn id="26658" idx="3"/>
            <a:endCxn id="26662" idx="1"/>
          </p:cNvCxnSpPr>
          <p:nvPr/>
        </p:nvCxnSpPr>
        <p:spPr bwMode="auto">
          <a:xfrm flipV="1">
            <a:off x="9599614" y="5903914"/>
            <a:ext cx="150813" cy="530225"/>
          </a:xfrm>
          <a:prstGeom prst="straightConnector1">
            <a:avLst/>
          </a:prstGeom>
          <a:noFill/>
          <a:ln w="38160">
            <a:solidFill>
              <a:srgbClr val="000000"/>
            </a:solidFill>
            <a:miter lim="800000"/>
            <a:headEnd/>
            <a:tailEnd type="triangle" w="med" len="med"/>
          </a:ln>
        </p:spPr>
      </p:cxnSp>
      <p:cxnSp>
        <p:nvCxnSpPr>
          <p:cNvPr id="26665" name="AutoShape 247"/>
          <p:cNvCxnSpPr>
            <a:cxnSpLocks noChangeShapeType="1"/>
            <a:stCxn id="26646" idx="3"/>
            <a:endCxn id="26655" idx="1"/>
          </p:cNvCxnSpPr>
          <p:nvPr/>
        </p:nvCxnSpPr>
        <p:spPr bwMode="auto">
          <a:xfrm>
            <a:off x="2438401" y="5794376"/>
            <a:ext cx="1446213" cy="641350"/>
          </a:xfrm>
          <a:prstGeom prst="straightConnector1">
            <a:avLst/>
          </a:prstGeom>
          <a:noFill/>
          <a:ln w="9360">
            <a:solidFill>
              <a:srgbClr val="000000"/>
            </a:solidFill>
            <a:miter lim="800000"/>
            <a:headEnd/>
            <a:tailEnd type="triangle" w="med" len="med"/>
          </a:ln>
        </p:spPr>
      </p:cxnSp>
      <p:cxnSp>
        <p:nvCxnSpPr>
          <p:cNvPr id="26666" name="AutoShape 248"/>
          <p:cNvCxnSpPr>
            <a:cxnSpLocks noChangeShapeType="1"/>
            <a:stCxn id="26647" idx="2"/>
            <a:endCxn id="26655" idx="0"/>
          </p:cNvCxnSpPr>
          <p:nvPr/>
        </p:nvCxnSpPr>
        <p:spPr bwMode="auto">
          <a:xfrm>
            <a:off x="3467101" y="5562601"/>
            <a:ext cx="836613" cy="608013"/>
          </a:xfrm>
          <a:prstGeom prst="straightConnector1">
            <a:avLst/>
          </a:prstGeom>
          <a:noFill/>
          <a:ln w="9360">
            <a:solidFill>
              <a:srgbClr val="000000"/>
            </a:solidFill>
            <a:miter lim="800000"/>
            <a:headEnd/>
            <a:tailEnd type="triangle" w="med" len="med"/>
          </a:ln>
        </p:spPr>
      </p:cxnSp>
      <p:sp>
        <p:nvSpPr>
          <p:cNvPr id="26667" name="AutoShape 249"/>
          <p:cNvSpPr>
            <a:spLocks noChangeArrowheads="1"/>
          </p:cNvSpPr>
          <p:nvPr/>
        </p:nvSpPr>
        <p:spPr bwMode="auto">
          <a:xfrm>
            <a:off x="6704014" y="5029201"/>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E. Test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One</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10</a:t>
            </a:r>
          </a:p>
        </p:txBody>
      </p:sp>
      <p:cxnSp>
        <p:nvCxnSpPr>
          <p:cNvPr id="26668" name="AutoShape 250"/>
          <p:cNvCxnSpPr>
            <a:cxnSpLocks noChangeShapeType="1"/>
            <a:stCxn id="26667" idx="3"/>
            <a:endCxn id="26650" idx="1"/>
          </p:cNvCxnSpPr>
          <p:nvPr/>
        </p:nvCxnSpPr>
        <p:spPr bwMode="auto">
          <a:xfrm>
            <a:off x="7542214" y="5295901"/>
            <a:ext cx="379413" cy="0"/>
          </a:xfrm>
          <a:prstGeom prst="straightConnector1">
            <a:avLst/>
          </a:prstGeom>
          <a:noFill/>
          <a:ln w="9360">
            <a:solidFill>
              <a:srgbClr val="000000"/>
            </a:solidFill>
            <a:miter lim="800000"/>
            <a:headEnd/>
            <a:tailEnd type="triangle" w="med" len="med"/>
          </a:ln>
        </p:spPr>
      </p:cxnSp>
      <p:sp>
        <p:nvSpPr>
          <p:cNvPr id="26669" name="AutoShape 251"/>
          <p:cNvSpPr>
            <a:spLocks noChangeArrowheads="1"/>
          </p:cNvSpPr>
          <p:nvPr/>
        </p:nvSpPr>
        <p:spPr bwMode="auto">
          <a:xfrm>
            <a:off x="7542214" y="6170614"/>
            <a:ext cx="836613" cy="531813"/>
          </a:xfrm>
          <a:prstGeom prst="roundRect">
            <a:avLst>
              <a:gd name="adj" fmla="val 16667"/>
            </a:avLst>
          </a:prstGeom>
          <a:solidFill>
            <a:srgbClr val="EAEAEA"/>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J. Test</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Inc Two</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50" b="1">
                <a:solidFill>
                  <a:srgbClr val="000000"/>
                </a:solidFill>
              </a:rPr>
              <a:t>6</a:t>
            </a:r>
          </a:p>
        </p:txBody>
      </p:sp>
      <p:cxnSp>
        <p:nvCxnSpPr>
          <p:cNvPr id="26670" name="AutoShape 252"/>
          <p:cNvCxnSpPr>
            <a:cxnSpLocks noChangeShapeType="1"/>
            <a:stCxn id="26669" idx="3"/>
            <a:endCxn id="26658" idx="1"/>
          </p:cNvCxnSpPr>
          <p:nvPr/>
        </p:nvCxnSpPr>
        <p:spPr bwMode="auto">
          <a:xfrm>
            <a:off x="8380414" y="6437314"/>
            <a:ext cx="379413" cy="0"/>
          </a:xfrm>
          <a:prstGeom prst="straightConnector1">
            <a:avLst/>
          </a:prstGeom>
          <a:noFill/>
          <a:ln w="38160">
            <a:solidFill>
              <a:srgbClr val="000000"/>
            </a:solidFill>
            <a:miter lim="800000"/>
            <a:headEnd/>
            <a:tailEnd type="triangle" w="med" len="med"/>
          </a:ln>
        </p:spPr>
      </p:cxnSp>
      <p:cxnSp>
        <p:nvCxnSpPr>
          <p:cNvPr id="26671" name="AutoShape 253"/>
          <p:cNvCxnSpPr>
            <a:cxnSpLocks noChangeShapeType="1"/>
            <a:stCxn id="26667" idx="2"/>
            <a:endCxn id="26669" idx="0"/>
          </p:cNvCxnSpPr>
          <p:nvPr/>
        </p:nvCxnSpPr>
        <p:spPr bwMode="auto">
          <a:xfrm>
            <a:off x="7123114" y="5562601"/>
            <a:ext cx="836613" cy="608013"/>
          </a:xfrm>
          <a:prstGeom prst="straightConnector1">
            <a:avLst/>
          </a:prstGeom>
          <a:noFill/>
          <a:ln w="38160">
            <a:solidFill>
              <a:srgbClr val="000000"/>
            </a:solidFill>
            <a:miter lim="800000"/>
            <a:headEnd/>
            <a:tailEnd type="triangle" w="med" len="med"/>
          </a:ln>
        </p:spPr>
      </p:cxnSp>
      <p:grpSp>
        <p:nvGrpSpPr>
          <p:cNvPr id="270" name="Group 269">
            <a:extLst>
              <a:ext uri="{FF2B5EF4-FFF2-40B4-BE49-F238E27FC236}">
                <a16:creationId xmlns:a16="http://schemas.microsoft.com/office/drawing/2014/main" id="{0945BD7F-EFD7-D34D-A7FC-D8EA43FD971C}"/>
              </a:ext>
            </a:extLst>
          </p:cNvPr>
          <p:cNvGrpSpPr>
            <a:grpSpLocks/>
          </p:cNvGrpSpPr>
          <p:nvPr/>
        </p:nvGrpSpPr>
        <p:grpSpPr bwMode="auto">
          <a:xfrm>
            <a:off x="273424" y="687388"/>
            <a:ext cx="8378825" cy="3546475"/>
            <a:chOff x="240" y="433"/>
            <a:chExt cx="5278" cy="2234"/>
          </a:xfrm>
        </p:grpSpPr>
        <p:sp>
          <p:nvSpPr>
            <p:cNvPr id="271" name="Rectangle 2">
              <a:extLst>
                <a:ext uri="{FF2B5EF4-FFF2-40B4-BE49-F238E27FC236}">
                  <a16:creationId xmlns:a16="http://schemas.microsoft.com/office/drawing/2014/main" id="{5B7E37F0-2F3C-424B-9407-8EFFFB5FC033}"/>
                </a:ext>
              </a:extLst>
            </p:cNvPr>
            <p:cNvSpPr>
              <a:spLocks noChangeArrowheads="1"/>
            </p:cNvSpPr>
            <p:nvPr/>
          </p:nvSpPr>
          <p:spPr bwMode="auto">
            <a:xfrm>
              <a:off x="5038" y="2495"/>
              <a:ext cx="239" cy="171"/>
            </a:xfrm>
            <a:prstGeom prst="rect">
              <a:avLst/>
            </a:prstGeom>
            <a:noFill/>
            <a:ln w="9525">
              <a:noFill/>
              <a:round/>
              <a:headEnd/>
              <a:tailEnd/>
            </a:ln>
          </p:spPr>
          <p:txBody>
            <a:bodyPr wrap="none" anchor="ctr"/>
            <a:lstStyle/>
            <a:p>
              <a:endParaRPr lang="en-US"/>
            </a:p>
          </p:txBody>
        </p:sp>
        <p:sp>
          <p:nvSpPr>
            <p:cNvPr id="272" name="Rectangle 3">
              <a:extLst>
                <a:ext uri="{FF2B5EF4-FFF2-40B4-BE49-F238E27FC236}">
                  <a16:creationId xmlns:a16="http://schemas.microsoft.com/office/drawing/2014/main" id="{C7AF4E4B-CC2D-7044-9CD8-C86552CB6829}"/>
                </a:ext>
              </a:extLst>
            </p:cNvPr>
            <p:cNvSpPr>
              <a:spLocks noChangeArrowheads="1"/>
            </p:cNvSpPr>
            <p:nvPr/>
          </p:nvSpPr>
          <p:spPr bwMode="auto">
            <a:xfrm>
              <a:off x="5038" y="2323"/>
              <a:ext cx="239" cy="171"/>
            </a:xfrm>
            <a:prstGeom prst="rect">
              <a:avLst/>
            </a:prstGeom>
            <a:noFill/>
            <a:ln w="9525">
              <a:noFill/>
              <a:round/>
              <a:headEnd/>
              <a:tailEnd/>
            </a:ln>
          </p:spPr>
          <p:txBody>
            <a:bodyPr wrap="none" anchor="ctr"/>
            <a:lstStyle/>
            <a:p>
              <a:endParaRPr lang="en-US"/>
            </a:p>
          </p:txBody>
        </p:sp>
        <p:sp>
          <p:nvSpPr>
            <p:cNvPr id="273" name="Rectangle 4">
              <a:extLst>
                <a:ext uri="{FF2B5EF4-FFF2-40B4-BE49-F238E27FC236}">
                  <a16:creationId xmlns:a16="http://schemas.microsoft.com/office/drawing/2014/main" id="{203A7465-14AA-6148-9546-9B25E3118767}"/>
                </a:ext>
              </a:extLst>
            </p:cNvPr>
            <p:cNvSpPr>
              <a:spLocks noChangeArrowheads="1"/>
            </p:cNvSpPr>
            <p:nvPr/>
          </p:nvSpPr>
          <p:spPr bwMode="auto">
            <a:xfrm>
              <a:off x="5038" y="2151"/>
              <a:ext cx="239" cy="171"/>
            </a:xfrm>
            <a:prstGeom prst="rect">
              <a:avLst/>
            </a:prstGeom>
            <a:noFill/>
            <a:ln w="9525">
              <a:noFill/>
              <a:round/>
              <a:headEnd/>
              <a:tailEnd/>
            </a:ln>
          </p:spPr>
          <p:txBody>
            <a:bodyPr wrap="none" anchor="ctr"/>
            <a:lstStyle/>
            <a:p>
              <a:endParaRPr lang="en-US"/>
            </a:p>
          </p:txBody>
        </p:sp>
        <p:sp>
          <p:nvSpPr>
            <p:cNvPr id="274" name="Rectangle 5">
              <a:extLst>
                <a:ext uri="{FF2B5EF4-FFF2-40B4-BE49-F238E27FC236}">
                  <a16:creationId xmlns:a16="http://schemas.microsoft.com/office/drawing/2014/main" id="{7FD6E1AB-935F-2647-BED8-C9A2604F24D9}"/>
                </a:ext>
              </a:extLst>
            </p:cNvPr>
            <p:cNvSpPr>
              <a:spLocks noChangeArrowheads="1"/>
            </p:cNvSpPr>
            <p:nvPr/>
          </p:nvSpPr>
          <p:spPr bwMode="auto">
            <a:xfrm>
              <a:off x="5038" y="1979"/>
              <a:ext cx="239" cy="171"/>
            </a:xfrm>
            <a:prstGeom prst="rect">
              <a:avLst/>
            </a:prstGeom>
            <a:noFill/>
            <a:ln w="9525">
              <a:noFill/>
              <a:round/>
              <a:headEnd/>
              <a:tailEnd/>
            </a:ln>
          </p:spPr>
          <p:txBody>
            <a:bodyPr wrap="none" anchor="ctr"/>
            <a:lstStyle/>
            <a:p>
              <a:endParaRPr lang="en-US"/>
            </a:p>
          </p:txBody>
        </p:sp>
        <p:sp>
          <p:nvSpPr>
            <p:cNvPr id="275" name="Rectangle 6">
              <a:extLst>
                <a:ext uri="{FF2B5EF4-FFF2-40B4-BE49-F238E27FC236}">
                  <a16:creationId xmlns:a16="http://schemas.microsoft.com/office/drawing/2014/main" id="{A5BE09CE-CEFE-0049-A6F8-AD44B673D1A5}"/>
                </a:ext>
              </a:extLst>
            </p:cNvPr>
            <p:cNvSpPr>
              <a:spLocks noChangeArrowheads="1"/>
            </p:cNvSpPr>
            <p:nvPr/>
          </p:nvSpPr>
          <p:spPr bwMode="auto">
            <a:xfrm>
              <a:off x="5038" y="1808"/>
              <a:ext cx="239" cy="171"/>
            </a:xfrm>
            <a:prstGeom prst="rect">
              <a:avLst/>
            </a:prstGeom>
            <a:noFill/>
            <a:ln w="9525">
              <a:noFill/>
              <a:round/>
              <a:headEnd/>
              <a:tailEnd/>
            </a:ln>
          </p:spPr>
          <p:txBody>
            <a:bodyPr wrap="none" anchor="ctr"/>
            <a:lstStyle/>
            <a:p>
              <a:endParaRPr lang="en-US"/>
            </a:p>
          </p:txBody>
        </p:sp>
        <p:sp>
          <p:nvSpPr>
            <p:cNvPr id="276" name="Rectangle 7">
              <a:extLst>
                <a:ext uri="{FF2B5EF4-FFF2-40B4-BE49-F238E27FC236}">
                  <a16:creationId xmlns:a16="http://schemas.microsoft.com/office/drawing/2014/main" id="{0364F920-D70B-1541-AACF-F4FEB801CB80}"/>
                </a:ext>
              </a:extLst>
            </p:cNvPr>
            <p:cNvSpPr>
              <a:spLocks noChangeArrowheads="1"/>
            </p:cNvSpPr>
            <p:nvPr/>
          </p:nvSpPr>
          <p:spPr bwMode="auto">
            <a:xfrm>
              <a:off x="5038" y="1636"/>
              <a:ext cx="239" cy="171"/>
            </a:xfrm>
            <a:prstGeom prst="rect">
              <a:avLst/>
            </a:prstGeom>
            <a:noFill/>
            <a:ln w="9525">
              <a:noFill/>
              <a:round/>
              <a:headEnd/>
              <a:tailEnd/>
            </a:ln>
          </p:spPr>
          <p:txBody>
            <a:bodyPr wrap="none" anchor="ctr"/>
            <a:lstStyle/>
            <a:p>
              <a:endParaRPr lang="en-US"/>
            </a:p>
          </p:txBody>
        </p:sp>
        <p:sp>
          <p:nvSpPr>
            <p:cNvPr id="277" name="Rectangle 8">
              <a:extLst>
                <a:ext uri="{FF2B5EF4-FFF2-40B4-BE49-F238E27FC236}">
                  <a16:creationId xmlns:a16="http://schemas.microsoft.com/office/drawing/2014/main" id="{FCC9516A-7638-024F-8348-3ADA540C1188}"/>
                </a:ext>
              </a:extLst>
            </p:cNvPr>
            <p:cNvSpPr>
              <a:spLocks noChangeArrowheads="1"/>
            </p:cNvSpPr>
            <p:nvPr/>
          </p:nvSpPr>
          <p:spPr bwMode="auto">
            <a:xfrm>
              <a:off x="5038" y="1464"/>
              <a:ext cx="239" cy="171"/>
            </a:xfrm>
            <a:prstGeom prst="rect">
              <a:avLst/>
            </a:prstGeom>
            <a:noFill/>
            <a:ln w="9525">
              <a:noFill/>
              <a:round/>
              <a:headEnd/>
              <a:tailEnd/>
            </a:ln>
          </p:spPr>
          <p:txBody>
            <a:bodyPr wrap="none" anchor="ctr"/>
            <a:lstStyle/>
            <a:p>
              <a:endParaRPr lang="en-US"/>
            </a:p>
          </p:txBody>
        </p:sp>
        <p:sp>
          <p:nvSpPr>
            <p:cNvPr id="278" name="Rectangle 9">
              <a:extLst>
                <a:ext uri="{FF2B5EF4-FFF2-40B4-BE49-F238E27FC236}">
                  <a16:creationId xmlns:a16="http://schemas.microsoft.com/office/drawing/2014/main" id="{1B89DB8F-2D07-5248-9E3D-6EA297BD8215}"/>
                </a:ext>
              </a:extLst>
            </p:cNvPr>
            <p:cNvSpPr>
              <a:spLocks noChangeArrowheads="1"/>
            </p:cNvSpPr>
            <p:nvPr/>
          </p:nvSpPr>
          <p:spPr bwMode="auto">
            <a:xfrm>
              <a:off x="5038" y="1292"/>
              <a:ext cx="239" cy="171"/>
            </a:xfrm>
            <a:prstGeom prst="rect">
              <a:avLst/>
            </a:prstGeom>
            <a:noFill/>
            <a:ln w="9525">
              <a:noFill/>
              <a:round/>
              <a:headEnd/>
              <a:tailEnd/>
            </a:ln>
          </p:spPr>
          <p:txBody>
            <a:bodyPr wrap="none" anchor="ctr"/>
            <a:lstStyle/>
            <a:p>
              <a:endParaRPr lang="en-US"/>
            </a:p>
          </p:txBody>
        </p:sp>
        <p:sp>
          <p:nvSpPr>
            <p:cNvPr id="279" name="Rectangle 10">
              <a:extLst>
                <a:ext uri="{FF2B5EF4-FFF2-40B4-BE49-F238E27FC236}">
                  <a16:creationId xmlns:a16="http://schemas.microsoft.com/office/drawing/2014/main" id="{07D3A890-8684-0C4C-BAF9-0FF66D834265}"/>
                </a:ext>
              </a:extLst>
            </p:cNvPr>
            <p:cNvSpPr>
              <a:spLocks noChangeArrowheads="1"/>
            </p:cNvSpPr>
            <p:nvPr/>
          </p:nvSpPr>
          <p:spPr bwMode="auto">
            <a:xfrm>
              <a:off x="5038" y="1120"/>
              <a:ext cx="239" cy="171"/>
            </a:xfrm>
            <a:prstGeom prst="rect">
              <a:avLst/>
            </a:prstGeom>
            <a:noFill/>
            <a:ln w="9525">
              <a:noFill/>
              <a:round/>
              <a:headEnd/>
              <a:tailEnd/>
            </a:ln>
          </p:spPr>
          <p:txBody>
            <a:bodyPr wrap="none" anchor="ctr"/>
            <a:lstStyle/>
            <a:p>
              <a:endParaRPr lang="en-US"/>
            </a:p>
          </p:txBody>
        </p:sp>
        <p:sp>
          <p:nvSpPr>
            <p:cNvPr id="280" name="Rectangle 11">
              <a:extLst>
                <a:ext uri="{FF2B5EF4-FFF2-40B4-BE49-F238E27FC236}">
                  <a16:creationId xmlns:a16="http://schemas.microsoft.com/office/drawing/2014/main" id="{52C21571-3FC3-2049-9C81-483CF25D26EC}"/>
                </a:ext>
              </a:extLst>
            </p:cNvPr>
            <p:cNvSpPr>
              <a:spLocks noChangeArrowheads="1"/>
            </p:cNvSpPr>
            <p:nvPr/>
          </p:nvSpPr>
          <p:spPr bwMode="auto">
            <a:xfrm>
              <a:off x="5038" y="948"/>
              <a:ext cx="239" cy="171"/>
            </a:xfrm>
            <a:prstGeom prst="rect">
              <a:avLst/>
            </a:prstGeom>
            <a:noFill/>
            <a:ln w="9525">
              <a:noFill/>
              <a:round/>
              <a:headEnd/>
              <a:tailEnd/>
            </a:ln>
          </p:spPr>
          <p:txBody>
            <a:bodyPr wrap="none" anchor="ctr"/>
            <a:lstStyle/>
            <a:p>
              <a:endParaRPr lang="en-US"/>
            </a:p>
          </p:txBody>
        </p:sp>
        <p:sp>
          <p:nvSpPr>
            <p:cNvPr id="281" name="Rectangle 12">
              <a:extLst>
                <a:ext uri="{FF2B5EF4-FFF2-40B4-BE49-F238E27FC236}">
                  <a16:creationId xmlns:a16="http://schemas.microsoft.com/office/drawing/2014/main" id="{12B88EBC-9872-254F-82C1-F42DCAEFD419}"/>
                </a:ext>
              </a:extLst>
            </p:cNvPr>
            <p:cNvSpPr>
              <a:spLocks noChangeArrowheads="1"/>
            </p:cNvSpPr>
            <p:nvPr/>
          </p:nvSpPr>
          <p:spPr bwMode="auto">
            <a:xfrm>
              <a:off x="5038" y="776"/>
              <a:ext cx="239" cy="171"/>
            </a:xfrm>
            <a:prstGeom prst="rect">
              <a:avLst/>
            </a:prstGeom>
            <a:noFill/>
            <a:ln w="9525">
              <a:noFill/>
              <a:round/>
              <a:headEnd/>
              <a:tailEnd/>
            </a:ln>
          </p:spPr>
          <p:txBody>
            <a:bodyPr wrap="none" anchor="ctr"/>
            <a:lstStyle/>
            <a:p>
              <a:endParaRPr lang="en-US"/>
            </a:p>
          </p:txBody>
        </p:sp>
        <p:sp>
          <p:nvSpPr>
            <p:cNvPr id="282" name="Rectangle 13">
              <a:extLst>
                <a:ext uri="{FF2B5EF4-FFF2-40B4-BE49-F238E27FC236}">
                  <a16:creationId xmlns:a16="http://schemas.microsoft.com/office/drawing/2014/main" id="{C07D1E41-6D31-0A48-B3C5-B164C0B82979}"/>
                </a:ext>
              </a:extLst>
            </p:cNvPr>
            <p:cNvSpPr>
              <a:spLocks noChangeArrowheads="1"/>
            </p:cNvSpPr>
            <p:nvPr/>
          </p:nvSpPr>
          <p:spPr bwMode="auto">
            <a:xfrm>
              <a:off x="5038" y="605"/>
              <a:ext cx="239" cy="171"/>
            </a:xfrm>
            <a:prstGeom prst="rect">
              <a:avLst/>
            </a:prstGeom>
            <a:noFill/>
            <a:ln w="9525">
              <a:noFill/>
              <a:round/>
              <a:headEnd/>
              <a:tailEnd/>
            </a:ln>
          </p:spPr>
          <p:txBody>
            <a:bodyPr wrap="none" anchor="ctr"/>
            <a:lstStyle/>
            <a:p>
              <a:endParaRPr lang="en-US"/>
            </a:p>
          </p:txBody>
        </p:sp>
        <p:sp>
          <p:nvSpPr>
            <p:cNvPr id="283" name="Rectangle 14">
              <a:extLst>
                <a:ext uri="{FF2B5EF4-FFF2-40B4-BE49-F238E27FC236}">
                  <a16:creationId xmlns:a16="http://schemas.microsoft.com/office/drawing/2014/main" id="{3B5D8A1E-F6DF-0345-A7E5-F31C9F9FE0C2}"/>
                </a:ext>
              </a:extLst>
            </p:cNvPr>
            <p:cNvSpPr>
              <a:spLocks noChangeArrowheads="1"/>
            </p:cNvSpPr>
            <p:nvPr/>
          </p:nvSpPr>
          <p:spPr bwMode="auto">
            <a:xfrm>
              <a:off x="5038" y="433"/>
              <a:ext cx="239" cy="171"/>
            </a:xfrm>
            <a:prstGeom prst="rect">
              <a:avLst/>
            </a:prstGeom>
            <a:noFill/>
            <a:ln w="9525">
              <a:noFill/>
              <a:round/>
              <a:headEnd/>
              <a:tailEnd/>
            </a:ln>
          </p:spPr>
          <p:txBody>
            <a:bodyPr wrap="none" anchor="ctr"/>
            <a:lstStyle/>
            <a:p>
              <a:endParaRPr lang="en-US"/>
            </a:p>
          </p:txBody>
        </p:sp>
        <p:sp>
          <p:nvSpPr>
            <p:cNvPr id="284" name="Rectangle 15">
              <a:extLst>
                <a:ext uri="{FF2B5EF4-FFF2-40B4-BE49-F238E27FC236}">
                  <a16:creationId xmlns:a16="http://schemas.microsoft.com/office/drawing/2014/main" id="{5C51AD7D-3671-C84C-8588-87C98F8D3DFE}"/>
                </a:ext>
              </a:extLst>
            </p:cNvPr>
            <p:cNvSpPr>
              <a:spLocks noChangeArrowheads="1"/>
            </p:cNvSpPr>
            <p:nvPr/>
          </p:nvSpPr>
          <p:spPr bwMode="auto">
            <a:xfrm>
              <a:off x="4798" y="2495"/>
              <a:ext cx="239" cy="171"/>
            </a:xfrm>
            <a:prstGeom prst="rect">
              <a:avLst/>
            </a:prstGeom>
            <a:noFill/>
            <a:ln w="9525">
              <a:noFill/>
              <a:round/>
              <a:headEnd/>
              <a:tailEnd/>
            </a:ln>
          </p:spPr>
          <p:txBody>
            <a:bodyPr wrap="none" anchor="ctr"/>
            <a:lstStyle/>
            <a:p>
              <a:endParaRPr lang="en-US"/>
            </a:p>
          </p:txBody>
        </p:sp>
        <p:sp>
          <p:nvSpPr>
            <p:cNvPr id="285" name="Rectangle 16">
              <a:extLst>
                <a:ext uri="{FF2B5EF4-FFF2-40B4-BE49-F238E27FC236}">
                  <a16:creationId xmlns:a16="http://schemas.microsoft.com/office/drawing/2014/main" id="{47109B22-088A-3647-82F3-87C33481EDB3}"/>
                </a:ext>
              </a:extLst>
            </p:cNvPr>
            <p:cNvSpPr>
              <a:spLocks noChangeArrowheads="1"/>
            </p:cNvSpPr>
            <p:nvPr/>
          </p:nvSpPr>
          <p:spPr bwMode="auto">
            <a:xfrm>
              <a:off x="4798" y="2323"/>
              <a:ext cx="239" cy="171"/>
            </a:xfrm>
            <a:prstGeom prst="rect">
              <a:avLst/>
            </a:prstGeom>
            <a:noFill/>
            <a:ln w="9525">
              <a:noFill/>
              <a:round/>
              <a:headEnd/>
              <a:tailEnd/>
            </a:ln>
          </p:spPr>
          <p:txBody>
            <a:bodyPr wrap="none" anchor="ctr"/>
            <a:lstStyle/>
            <a:p>
              <a:endParaRPr lang="en-US"/>
            </a:p>
          </p:txBody>
        </p:sp>
        <p:sp>
          <p:nvSpPr>
            <p:cNvPr id="286" name="Rectangle 17">
              <a:extLst>
                <a:ext uri="{FF2B5EF4-FFF2-40B4-BE49-F238E27FC236}">
                  <a16:creationId xmlns:a16="http://schemas.microsoft.com/office/drawing/2014/main" id="{3A3EEA40-F684-8B4A-AB06-4667113EBEBA}"/>
                </a:ext>
              </a:extLst>
            </p:cNvPr>
            <p:cNvSpPr>
              <a:spLocks noChangeArrowheads="1"/>
            </p:cNvSpPr>
            <p:nvPr/>
          </p:nvSpPr>
          <p:spPr bwMode="auto">
            <a:xfrm>
              <a:off x="4798" y="2151"/>
              <a:ext cx="239" cy="171"/>
            </a:xfrm>
            <a:prstGeom prst="rect">
              <a:avLst/>
            </a:prstGeom>
            <a:noFill/>
            <a:ln w="9525">
              <a:noFill/>
              <a:round/>
              <a:headEnd/>
              <a:tailEnd/>
            </a:ln>
          </p:spPr>
          <p:txBody>
            <a:bodyPr wrap="none" anchor="ctr"/>
            <a:lstStyle/>
            <a:p>
              <a:endParaRPr lang="en-US"/>
            </a:p>
          </p:txBody>
        </p:sp>
        <p:sp>
          <p:nvSpPr>
            <p:cNvPr id="287" name="Rectangle 18">
              <a:extLst>
                <a:ext uri="{FF2B5EF4-FFF2-40B4-BE49-F238E27FC236}">
                  <a16:creationId xmlns:a16="http://schemas.microsoft.com/office/drawing/2014/main" id="{0E94CC0D-69F5-084B-BE27-5C5DD2E1C9E3}"/>
                </a:ext>
              </a:extLst>
            </p:cNvPr>
            <p:cNvSpPr>
              <a:spLocks noChangeArrowheads="1"/>
            </p:cNvSpPr>
            <p:nvPr/>
          </p:nvSpPr>
          <p:spPr bwMode="auto">
            <a:xfrm>
              <a:off x="4798" y="1979"/>
              <a:ext cx="239" cy="171"/>
            </a:xfrm>
            <a:prstGeom prst="rect">
              <a:avLst/>
            </a:prstGeom>
            <a:noFill/>
            <a:ln w="9525">
              <a:noFill/>
              <a:round/>
              <a:headEnd/>
              <a:tailEnd/>
            </a:ln>
          </p:spPr>
          <p:txBody>
            <a:bodyPr wrap="none" anchor="ctr"/>
            <a:lstStyle/>
            <a:p>
              <a:endParaRPr lang="en-US"/>
            </a:p>
          </p:txBody>
        </p:sp>
        <p:sp>
          <p:nvSpPr>
            <p:cNvPr id="288" name="Rectangle 19">
              <a:extLst>
                <a:ext uri="{FF2B5EF4-FFF2-40B4-BE49-F238E27FC236}">
                  <a16:creationId xmlns:a16="http://schemas.microsoft.com/office/drawing/2014/main" id="{A9D5233E-9D63-6145-AFC6-B4090B438D24}"/>
                </a:ext>
              </a:extLst>
            </p:cNvPr>
            <p:cNvSpPr>
              <a:spLocks noChangeArrowheads="1"/>
            </p:cNvSpPr>
            <p:nvPr/>
          </p:nvSpPr>
          <p:spPr bwMode="auto">
            <a:xfrm>
              <a:off x="4798" y="1808"/>
              <a:ext cx="239" cy="171"/>
            </a:xfrm>
            <a:prstGeom prst="rect">
              <a:avLst/>
            </a:prstGeom>
            <a:noFill/>
            <a:ln w="9525">
              <a:noFill/>
              <a:round/>
              <a:headEnd/>
              <a:tailEnd/>
            </a:ln>
          </p:spPr>
          <p:txBody>
            <a:bodyPr wrap="none" anchor="ctr"/>
            <a:lstStyle/>
            <a:p>
              <a:endParaRPr lang="en-US"/>
            </a:p>
          </p:txBody>
        </p:sp>
        <p:sp>
          <p:nvSpPr>
            <p:cNvPr id="289" name="Rectangle 20">
              <a:extLst>
                <a:ext uri="{FF2B5EF4-FFF2-40B4-BE49-F238E27FC236}">
                  <a16:creationId xmlns:a16="http://schemas.microsoft.com/office/drawing/2014/main" id="{03329118-FB41-654C-9592-FA1A7A13BAC6}"/>
                </a:ext>
              </a:extLst>
            </p:cNvPr>
            <p:cNvSpPr>
              <a:spLocks noChangeArrowheads="1"/>
            </p:cNvSpPr>
            <p:nvPr/>
          </p:nvSpPr>
          <p:spPr bwMode="auto">
            <a:xfrm>
              <a:off x="4798" y="1636"/>
              <a:ext cx="239" cy="171"/>
            </a:xfrm>
            <a:prstGeom prst="rect">
              <a:avLst/>
            </a:prstGeom>
            <a:noFill/>
            <a:ln w="9525">
              <a:noFill/>
              <a:round/>
              <a:headEnd/>
              <a:tailEnd/>
            </a:ln>
          </p:spPr>
          <p:txBody>
            <a:bodyPr wrap="none" anchor="ctr"/>
            <a:lstStyle/>
            <a:p>
              <a:endParaRPr lang="en-US"/>
            </a:p>
          </p:txBody>
        </p:sp>
        <p:sp>
          <p:nvSpPr>
            <p:cNvPr id="290" name="Rectangle 21">
              <a:extLst>
                <a:ext uri="{FF2B5EF4-FFF2-40B4-BE49-F238E27FC236}">
                  <a16:creationId xmlns:a16="http://schemas.microsoft.com/office/drawing/2014/main" id="{BCBCE63A-1494-3F48-A621-099AE0D52464}"/>
                </a:ext>
              </a:extLst>
            </p:cNvPr>
            <p:cNvSpPr>
              <a:spLocks noChangeArrowheads="1"/>
            </p:cNvSpPr>
            <p:nvPr/>
          </p:nvSpPr>
          <p:spPr bwMode="auto">
            <a:xfrm>
              <a:off x="4798" y="1464"/>
              <a:ext cx="239" cy="171"/>
            </a:xfrm>
            <a:prstGeom prst="rect">
              <a:avLst/>
            </a:prstGeom>
            <a:noFill/>
            <a:ln w="9525">
              <a:noFill/>
              <a:round/>
              <a:headEnd/>
              <a:tailEnd/>
            </a:ln>
          </p:spPr>
          <p:txBody>
            <a:bodyPr wrap="none" anchor="ctr"/>
            <a:lstStyle/>
            <a:p>
              <a:endParaRPr lang="en-US"/>
            </a:p>
          </p:txBody>
        </p:sp>
        <p:sp>
          <p:nvSpPr>
            <p:cNvPr id="291" name="Rectangle 22">
              <a:extLst>
                <a:ext uri="{FF2B5EF4-FFF2-40B4-BE49-F238E27FC236}">
                  <a16:creationId xmlns:a16="http://schemas.microsoft.com/office/drawing/2014/main" id="{AB015310-BE3B-C84F-9755-0F286857400A}"/>
                </a:ext>
              </a:extLst>
            </p:cNvPr>
            <p:cNvSpPr>
              <a:spLocks noChangeArrowheads="1"/>
            </p:cNvSpPr>
            <p:nvPr/>
          </p:nvSpPr>
          <p:spPr bwMode="auto">
            <a:xfrm>
              <a:off x="4798" y="1292"/>
              <a:ext cx="239" cy="171"/>
            </a:xfrm>
            <a:prstGeom prst="rect">
              <a:avLst/>
            </a:prstGeom>
            <a:noFill/>
            <a:ln w="9525">
              <a:noFill/>
              <a:round/>
              <a:headEnd/>
              <a:tailEnd/>
            </a:ln>
          </p:spPr>
          <p:txBody>
            <a:bodyPr wrap="none" anchor="ctr"/>
            <a:lstStyle/>
            <a:p>
              <a:endParaRPr lang="en-US"/>
            </a:p>
          </p:txBody>
        </p:sp>
        <p:sp>
          <p:nvSpPr>
            <p:cNvPr id="292" name="Rectangle 23">
              <a:extLst>
                <a:ext uri="{FF2B5EF4-FFF2-40B4-BE49-F238E27FC236}">
                  <a16:creationId xmlns:a16="http://schemas.microsoft.com/office/drawing/2014/main" id="{CDDE2DDC-7BAA-6B40-B2D1-30A3CB7FEC1A}"/>
                </a:ext>
              </a:extLst>
            </p:cNvPr>
            <p:cNvSpPr>
              <a:spLocks noChangeArrowheads="1"/>
            </p:cNvSpPr>
            <p:nvPr/>
          </p:nvSpPr>
          <p:spPr bwMode="auto">
            <a:xfrm>
              <a:off x="4798" y="1120"/>
              <a:ext cx="239" cy="171"/>
            </a:xfrm>
            <a:prstGeom prst="rect">
              <a:avLst/>
            </a:prstGeom>
            <a:noFill/>
            <a:ln w="9525">
              <a:noFill/>
              <a:round/>
              <a:headEnd/>
              <a:tailEnd/>
            </a:ln>
          </p:spPr>
          <p:txBody>
            <a:bodyPr wrap="none" anchor="ctr"/>
            <a:lstStyle/>
            <a:p>
              <a:endParaRPr lang="en-US"/>
            </a:p>
          </p:txBody>
        </p:sp>
        <p:sp>
          <p:nvSpPr>
            <p:cNvPr id="293" name="Rectangle 24">
              <a:extLst>
                <a:ext uri="{FF2B5EF4-FFF2-40B4-BE49-F238E27FC236}">
                  <a16:creationId xmlns:a16="http://schemas.microsoft.com/office/drawing/2014/main" id="{3895497B-7626-FA43-833E-9292069BC6F6}"/>
                </a:ext>
              </a:extLst>
            </p:cNvPr>
            <p:cNvSpPr>
              <a:spLocks noChangeArrowheads="1"/>
            </p:cNvSpPr>
            <p:nvPr/>
          </p:nvSpPr>
          <p:spPr bwMode="auto">
            <a:xfrm>
              <a:off x="4798" y="948"/>
              <a:ext cx="239" cy="171"/>
            </a:xfrm>
            <a:prstGeom prst="rect">
              <a:avLst/>
            </a:prstGeom>
            <a:noFill/>
            <a:ln w="9525">
              <a:noFill/>
              <a:round/>
              <a:headEnd/>
              <a:tailEnd/>
            </a:ln>
          </p:spPr>
          <p:txBody>
            <a:bodyPr wrap="none" anchor="ctr"/>
            <a:lstStyle/>
            <a:p>
              <a:endParaRPr lang="en-US"/>
            </a:p>
          </p:txBody>
        </p:sp>
        <p:sp>
          <p:nvSpPr>
            <p:cNvPr id="294" name="Rectangle 25">
              <a:extLst>
                <a:ext uri="{FF2B5EF4-FFF2-40B4-BE49-F238E27FC236}">
                  <a16:creationId xmlns:a16="http://schemas.microsoft.com/office/drawing/2014/main" id="{7DD840B8-3CA7-8D47-A23A-C07B236C3AFB}"/>
                </a:ext>
              </a:extLst>
            </p:cNvPr>
            <p:cNvSpPr>
              <a:spLocks noChangeArrowheads="1"/>
            </p:cNvSpPr>
            <p:nvPr/>
          </p:nvSpPr>
          <p:spPr bwMode="auto">
            <a:xfrm>
              <a:off x="4798" y="776"/>
              <a:ext cx="239" cy="171"/>
            </a:xfrm>
            <a:prstGeom prst="rect">
              <a:avLst/>
            </a:prstGeom>
            <a:noFill/>
            <a:ln w="9525">
              <a:noFill/>
              <a:round/>
              <a:headEnd/>
              <a:tailEnd/>
            </a:ln>
          </p:spPr>
          <p:txBody>
            <a:bodyPr wrap="none" anchor="ctr"/>
            <a:lstStyle/>
            <a:p>
              <a:endParaRPr lang="en-US"/>
            </a:p>
          </p:txBody>
        </p:sp>
        <p:sp>
          <p:nvSpPr>
            <p:cNvPr id="295" name="Rectangle 26">
              <a:extLst>
                <a:ext uri="{FF2B5EF4-FFF2-40B4-BE49-F238E27FC236}">
                  <a16:creationId xmlns:a16="http://schemas.microsoft.com/office/drawing/2014/main" id="{781CE82A-7880-684E-98DF-680D4EC6C33D}"/>
                </a:ext>
              </a:extLst>
            </p:cNvPr>
            <p:cNvSpPr>
              <a:spLocks noChangeArrowheads="1"/>
            </p:cNvSpPr>
            <p:nvPr/>
          </p:nvSpPr>
          <p:spPr bwMode="auto">
            <a:xfrm>
              <a:off x="4798" y="605"/>
              <a:ext cx="239" cy="171"/>
            </a:xfrm>
            <a:prstGeom prst="rect">
              <a:avLst/>
            </a:prstGeom>
            <a:noFill/>
            <a:ln w="9525">
              <a:noFill/>
              <a:round/>
              <a:headEnd/>
              <a:tailEnd/>
            </a:ln>
          </p:spPr>
          <p:txBody>
            <a:bodyPr wrap="none" anchor="ctr"/>
            <a:lstStyle/>
            <a:p>
              <a:endParaRPr lang="en-US"/>
            </a:p>
          </p:txBody>
        </p:sp>
        <p:sp>
          <p:nvSpPr>
            <p:cNvPr id="296" name="Rectangle 27">
              <a:extLst>
                <a:ext uri="{FF2B5EF4-FFF2-40B4-BE49-F238E27FC236}">
                  <a16:creationId xmlns:a16="http://schemas.microsoft.com/office/drawing/2014/main" id="{8AE3917A-5B42-0245-98C3-EB70E08F7972}"/>
                </a:ext>
              </a:extLst>
            </p:cNvPr>
            <p:cNvSpPr>
              <a:spLocks noChangeArrowheads="1"/>
            </p:cNvSpPr>
            <p:nvPr/>
          </p:nvSpPr>
          <p:spPr bwMode="auto">
            <a:xfrm>
              <a:off x="4798" y="433"/>
              <a:ext cx="239" cy="171"/>
            </a:xfrm>
            <a:prstGeom prst="rect">
              <a:avLst/>
            </a:prstGeom>
            <a:noFill/>
            <a:ln w="9525">
              <a:noFill/>
              <a:round/>
              <a:headEnd/>
              <a:tailEnd/>
            </a:ln>
          </p:spPr>
          <p:txBody>
            <a:bodyPr wrap="none" anchor="ctr"/>
            <a:lstStyle/>
            <a:p>
              <a:endParaRPr lang="en-US"/>
            </a:p>
          </p:txBody>
        </p:sp>
        <p:sp>
          <p:nvSpPr>
            <p:cNvPr id="297" name="Rectangle 28">
              <a:extLst>
                <a:ext uri="{FF2B5EF4-FFF2-40B4-BE49-F238E27FC236}">
                  <a16:creationId xmlns:a16="http://schemas.microsoft.com/office/drawing/2014/main" id="{B82DB898-A4F2-4043-B566-B146D7C9529D}"/>
                </a:ext>
              </a:extLst>
            </p:cNvPr>
            <p:cNvSpPr>
              <a:spLocks noChangeArrowheads="1"/>
            </p:cNvSpPr>
            <p:nvPr/>
          </p:nvSpPr>
          <p:spPr bwMode="auto">
            <a:xfrm>
              <a:off x="5278" y="2323"/>
              <a:ext cx="239" cy="171"/>
            </a:xfrm>
            <a:prstGeom prst="rect">
              <a:avLst/>
            </a:prstGeom>
            <a:noFill/>
            <a:ln w="9525">
              <a:noFill/>
              <a:round/>
              <a:headEnd/>
              <a:tailEnd/>
            </a:ln>
          </p:spPr>
          <p:txBody>
            <a:bodyPr wrap="none" anchor="ctr"/>
            <a:lstStyle/>
            <a:p>
              <a:endParaRPr lang="en-US"/>
            </a:p>
          </p:txBody>
        </p:sp>
        <p:sp>
          <p:nvSpPr>
            <p:cNvPr id="298" name="Rectangle 29">
              <a:extLst>
                <a:ext uri="{FF2B5EF4-FFF2-40B4-BE49-F238E27FC236}">
                  <a16:creationId xmlns:a16="http://schemas.microsoft.com/office/drawing/2014/main" id="{076A2144-A968-D44B-B07A-B88FA9342AB3}"/>
                </a:ext>
              </a:extLst>
            </p:cNvPr>
            <p:cNvSpPr>
              <a:spLocks noChangeArrowheads="1"/>
            </p:cNvSpPr>
            <p:nvPr/>
          </p:nvSpPr>
          <p:spPr bwMode="auto">
            <a:xfrm>
              <a:off x="4558" y="2323"/>
              <a:ext cx="239" cy="171"/>
            </a:xfrm>
            <a:prstGeom prst="rect">
              <a:avLst/>
            </a:prstGeom>
            <a:noFill/>
            <a:ln w="9525">
              <a:noFill/>
              <a:round/>
              <a:headEnd/>
              <a:tailEnd/>
            </a:ln>
          </p:spPr>
          <p:txBody>
            <a:bodyPr wrap="none" anchor="ctr"/>
            <a:lstStyle/>
            <a:p>
              <a:endParaRPr lang="en-US"/>
            </a:p>
          </p:txBody>
        </p:sp>
        <p:sp>
          <p:nvSpPr>
            <p:cNvPr id="299" name="Rectangle 30">
              <a:extLst>
                <a:ext uri="{FF2B5EF4-FFF2-40B4-BE49-F238E27FC236}">
                  <a16:creationId xmlns:a16="http://schemas.microsoft.com/office/drawing/2014/main" id="{85D569D2-265F-174B-908E-9F1A31DCD650}"/>
                </a:ext>
              </a:extLst>
            </p:cNvPr>
            <p:cNvSpPr>
              <a:spLocks noChangeArrowheads="1"/>
            </p:cNvSpPr>
            <p:nvPr/>
          </p:nvSpPr>
          <p:spPr bwMode="auto">
            <a:xfrm>
              <a:off x="4318" y="2323"/>
              <a:ext cx="239" cy="171"/>
            </a:xfrm>
            <a:prstGeom prst="rect">
              <a:avLst/>
            </a:prstGeom>
            <a:noFill/>
            <a:ln w="9525">
              <a:noFill/>
              <a:round/>
              <a:headEnd/>
              <a:tailEnd/>
            </a:ln>
          </p:spPr>
          <p:txBody>
            <a:bodyPr wrap="none" anchor="ctr"/>
            <a:lstStyle/>
            <a:p>
              <a:endParaRPr lang="en-US"/>
            </a:p>
          </p:txBody>
        </p:sp>
        <p:sp>
          <p:nvSpPr>
            <p:cNvPr id="300" name="Rectangle 31">
              <a:extLst>
                <a:ext uri="{FF2B5EF4-FFF2-40B4-BE49-F238E27FC236}">
                  <a16:creationId xmlns:a16="http://schemas.microsoft.com/office/drawing/2014/main" id="{AE023B40-2B8B-3F43-80E4-CCF6EA0CF2F0}"/>
                </a:ext>
              </a:extLst>
            </p:cNvPr>
            <p:cNvSpPr>
              <a:spLocks noChangeArrowheads="1"/>
            </p:cNvSpPr>
            <p:nvPr/>
          </p:nvSpPr>
          <p:spPr bwMode="auto">
            <a:xfrm>
              <a:off x="4078" y="2323"/>
              <a:ext cx="239" cy="171"/>
            </a:xfrm>
            <a:prstGeom prst="rect">
              <a:avLst/>
            </a:prstGeom>
            <a:noFill/>
            <a:ln w="9525">
              <a:noFill/>
              <a:round/>
              <a:headEnd/>
              <a:tailEnd/>
            </a:ln>
          </p:spPr>
          <p:txBody>
            <a:bodyPr wrap="none" anchor="ctr"/>
            <a:lstStyle/>
            <a:p>
              <a:endParaRPr lang="en-US"/>
            </a:p>
          </p:txBody>
        </p:sp>
        <p:sp>
          <p:nvSpPr>
            <p:cNvPr id="301" name="Rectangle 32">
              <a:extLst>
                <a:ext uri="{FF2B5EF4-FFF2-40B4-BE49-F238E27FC236}">
                  <a16:creationId xmlns:a16="http://schemas.microsoft.com/office/drawing/2014/main" id="{8414C3C3-6F03-9F46-AF60-A066BF495612}"/>
                </a:ext>
              </a:extLst>
            </p:cNvPr>
            <p:cNvSpPr>
              <a:spLocks noChangeArrowheads="1"/>
            </p:cNvSpPr>
            <p:nvPr/>
          </p:nvSpPr>
          <p:spPr bwMode="auto">
            <a:xfrm>
              <a:off x="3838" y="2323"/>
              <a:ext cx="239" cy="171"/>
            </a:xfrm>
            <a:prstGeom prst="rect">
              <a:avLst/>
            </a:prstGeom>
            <a:noFill/>
            <a:ln w="9525">
              <a:noFill/>
              <a:round/>
              <a:headEnd/>
              <a:tailEnd/>
            </a:ln>
          </p:spPr>
          <p:txBody>
            <a:bodyPr wrap="none" anchor="ctr"/>
            <a:lstStyle/>
            <a:p>
              <a:endParaRPr lang="en-US"/>
            </a:p>
          </p:txBody>
        </p:sp>
        <p:sp>
          <p:nvSpPr>
            <p:cNvPr id="302" name="Rectangle 33">
              <a:extLst>
                <a:ext uri="{FF2B5EF4-FFF2-40B4-BE49-F238E27FC236}">
                  <a16:creationId xmlns:a16="http://schemas.microsoft.com/office/drawing/2014/main" id="{61DAB0CD-1D2B-4D42-9661-658E5E0008A5}"/>
                </a:ext>
              </a:extLst>
            </p:cNvPr>
            <p:cNvSpPr>
              <a:spLocks noChangeArrowheads="1"/>
            </p:cNvSpPr>
            <p:nvPr/>
          </p:nvSpPr>
          <p:spPr bwMode="auto">
            <a:xfrm>
              <a:off x="3599" y="2323"/>
              <a:ext cx="239" cy="171"/>
            </a:xfrm>
            <a:prstGeom prst="rect">
              <a:avLst/>
            </a:prstGeom>
            <a:noFill/>
            <a:ln w="9525">
              <a:noFill/>
              <a:round/>
              <a:headEnd/>
              <a:tailEnd/>
            </a:ln>
          </p:spPr>
          <p:txBody>
            <a:bodyPr wrap="none" anchor="ctr"/>
            <a:lstStyle/>
            <a:p>
              <a:endParaRPr lang="en-US"/>
            </a:p>
          </p:txBody>
        </p:sp>
        <p:sp>
          <p:nvSpPr>
            <p:cNvPr id="303" name="Rectangle 34">
              <a:extLst>
                <a:ext uri="{FF2B5EF4-FFF2-40B4-BE49-F238E27FC236}">
                  <a16:creationId xmlns:a16="http://schemas.microsoft.com/office/drawing/2014/main" id="{67B20CA2-6E6C-4445-8958-0D1791040651}"/>
                </a:ext>
              </a:extLst>
            </p:cNvPr>
            <p:cNvSpPr>
              <a:spLocks noChangeArrowheads="1"/>
            </p:cNvSpPr>
            <p:nvPr/>
          </p:nvSpPr>
          <p:spPr bwMode="auto">
            <a:xfrm>
              <a:off x="3359" y="2323"/>
              <a:ext cx="239" cy="171"/>
            </a:xfrm>
            <a:prstGeom prst="rect">
              <a:avLst/>
            </a:prstGeom>
            <a:noFill/>
            <a:ln w="9525">
              <a:noFill/>
              <a:round/>
              <a:headEnd/>
              <a:tailEnd/>
            </a:ln>
          </p:spPr>
          <p:txBody>
            <a:bodyPr wrap="none" anchor="ctr"/>
            <a:lstStyle/>
            <a:p>
              <a:endParaRPr lang="en-US"/>
            </a:p>
          </p:txBody>
        </p:sp>
        <p:sp>
          <p:nvSpPr>
            <p:cNvPr id="304" name="Rectangle 35">
              <a:extLst>
                <a:ext uri="{FF2B5EF4-FFF2-40B4-BE49-F238E27FC236}">
                  <a16:creationId xmlns:a16="http://schemas.microsoft.com/office/drawing/2014/main" id="{2786A6F7-9639-E94B-8619-630EC00DCB9C}"/>
                </a:ext>
              </a:extLst>
            </p:cNvPr>
            <p:cNvSpPr>
              <a:spLocks noChangeArrowheads="1"/>
            </p:cNvSpPr>
            <p:nvPr/>
          </p:nvSpPr>
          <p:spPr bwMode="auto">
            <a:xfrm>
              <a:off x="2975"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J </a:t>
              </a:r>
            </a:p>
          </p:txBody>
        </p:sp>
        <p:sp>
          <p:nvSpPr>
            <p:cNvPr id="305" name="Rectangle 36">
              <a:extLst>
                <a:ext uri="{FF2B5EF4-FFF2-40B4-BE49-F238E27FC236}">
                  <a16:creationId xmlns:a16="http://schemas.microsoft.com/office/drawing/2014/main" id="{1165C8D8-F76C-C44B-B9F4-7A7C747C0E22}"/>
                </a:ext>
              </a:extLst>
            </p:cNvPr>
            <p:cNvSpPr>
              <a:spLocks noChangeArrowheads="1"/>
            </p:cNvSpPr>
            <p:nvPr/>
          </p:nvSpPr>
          <p:spPr bwMode="auto">
            <a:xfrm>
              <a:off x="2591"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5/9</a:t>
              </a:r>
            </a:p>
          </p:txBody>
        </p:sp>
        <p:sp>
          <p:nvSpPr>
            <p:cNvPr id="306" name="Rectangle 37">
              <a:extLst>
                <a:ext uri="{FF2B5EF4-FFF2-40B4-BE49-F238E27FC236}">
                  <a16:creationId xmlns:a16="http://schemas.microsoft.com/office/drawing/2014/main" id="{09D3D2DF-3DF6-2942-9D3F-D386CC9B5F5B}"/>
                </a:ext>
              </a:extLst>
            </p:cNvPr>
            <p:cNvSpPr>
              <a:spLocks noChangeArrowheads="1"/>
            </p:cNvSpPr>
            <p:nvPr/>
          </p:nvSpPr>
          <p:spPr bwMode="auto">
            <a:xfrm>
              <a:off x="2207" y="232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5/8</a:t>
              </a:r>
            </a:p>
          </p:txBody>
        </p:sp>
        <p:sp>
          <p:nvSpPr>
            <p:cNvPr id="307" name="Rectangle 38">
              <a:extLst>
                <a:ext uri="{FF2B5EF4-FFF2-40B4-BE49-F238E27FC236}">
                  <a16:creationId xmlns:a16="http://schemas.microsoft.com/office/drawing/2014/main" id="{4D97BE6A-31E1-4B47-8156-EEB843A06F14}"/>
                </a:ext>
              </a:extLst>
            </p:cNvPr>
            <p:cNvSpPr>
              <a:spLocks noChangeArrowheads="1"/>
            </p:cNvSpPr>
            <p:nvPr/>
          </p:nvSpPr>
          <p:spPr bwMode="auto">
            <a:xfrm>
              <a:off x="1679" y="2323"/>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2</a:t>
              </a:r>
            </a:p>
          </p:txBody>
        </p:sp>
        <p:sp>
          <p:nvSpPr>
            <p:cNvPr id="308" name="Rectangle 39">
              <a:extLst>
                <a:ext uri="{FF2B5EF4-FFF2-40B4-BE49-F238E27FC236}">
                  <a16:creationId xmlns:a16="http://schemas.microsoft.com/office/drawing/2014/main" id="{27C6D01D-9794-BA4E-ADB7-E1EA5165F631}"/>
                </a:ext>
              </a:extLst>
            </p:cNvPr>
            <p:cNvSpPr>
              <a:spLocks noChangeArrowheads="1"/>
            </p:cNvSpPr>
            <p:nvPr/>
          </p:nvSpPr>
          <p:spPr bwMode="auto">
            <a:xfrm>
              <a:off x="659" y="2323"/>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Install Inc Two</a:t>
              </a:r>
            </a:p>
          </p:txBody>
        </p:sp>
        <p:sp>
          <p:nvSpPr>
            <p:cNvPr id="309" name="Rectangle 40">
              <a:extLst>
                <a:ext uri="{FF2B5EF4-FFF2-40B4-BE49-F238E27FC236}">
                  <a16:creationId xmlns:a16="http://schemas.microsoft.com/office/drawing/2014/main" id="{B4CE1B47-3DA4-6B4A-896E-4FC2F9CBCD4F}"/>
                </a:ext>
              </a:extLst>
            </p:cNvPr>
            <p:cNvSpPr>
              <a:spLocks noChangeArrowheads="1"/>
            </p:cNvSpPr>
            <p:nvPr/>
          </p:nvSpPr>
          <p:spPr bwMode="auto">
            <a:xfrm>
              <a:off x="240" y="2323"/>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K</a:t>
              </a:r>
            </a:p>
          </p:txBody>
        </p:sp>
        <p:sp>
          <p:nvSpPr>
            <p:cNvPr id="310" name="Rectangle 41">
              <a:extLst>
                <a:ext uri="{FF2B5EF4-FFF2-40B4-BE49-F238E27FC236}">
                  <a16:creationId xmlns:a16="http://schemas.microsoft.com/office/drawing/2014/main" id="{F50F66F7-B3E1-7A49-8AF1-59E5DA4E975E}"/>
                </a:ext>
              </a:extLst>
            </p:cNvPr>
            <p:cNvSpPr>
              <a:spLocks noChangeArrowheads="1"/>
            </p:cNvSpPr>
            <p:nvPr/>
          </p:nvSpPr>
          <p:spPr bwMode="auto">
            <a:xfrm>
              <a:off x="5278" y="1464"/>
              <a:ext cx="239" cy="171"/>
            </a:xfrm>
            <a:prstGeom prst="rect">
              <a:avLst/>
            </a:prstGeom>
            <a:noFill/>
            <a:ln w="9525">
              <a:noFill/>
              <a:round/>
              <a:headEnd/>
              <a:tailEnd/>
            </a:ln>
          </p:spPr>
          <p:txBody>
            <a:bodyPr wrap="none" anchor="ctr"/>
            <a:lstStyle/>
            <a:p>
              <a:endParaRPr lang="en-US"/>
            </a:p>
          </p:txBody>
        </p:sp>
        <p:sp>
          <p:nvSpPr>
            <p:cNvPr id="311" name="Rectangle 42">
              <a:extLst>
                <a:ext uri="{FF2B5EF4-FFF2-40B4-BE49-F238E27FC236}">
                  <a16:creationId xmlns:a16="http://schemas.microsoft.com/office/drawing/2014/main" id="{41B61329-49F5-384D-891C-3A3CC47B7F35}"/>
                </a:ext>
              </a:extLst>
            </p:cNvPr>
            <p:cNvSpPr>
              <a:spLocks noChangeArrowheads="1"/>
            </p:cNvSpPr>
            <p:nvPr/>
          </p:nvSpPr>
          <p:spPr bwMode="auto">
            <a:xfrm>
              <a:off x="4558" y="1464"/>
              <a:ext cx="239" cy="171"/>
            </a:xfrm>
            <a:prstGeom prst="rect">
              <a:avLst/>
            </a:prstGeom>
            <a:noFill/>
            <a:ln w="9525">
              <a:noFill/>
              <a:round/>
              <a:headEnd/>
              <a:tailEnd/>
            </a:ln>
          </p:spPr>
          <p:txBody>
            <a:bodyPr wrap="none" anchor="ctr"/>
            <a:lstStyle/>
            <a:p>
              <a:endParaRPr lang="en-US"/>
            </a:p>
          </p:txBody>
        </p:sp>
        <p:sp>
          <p:nvSpPr>
            <p:cNvPr id="312" name="Rectangle 43">
              <a:extLst>
                <a:ext uri="{FF2B5EF4-FFF2-40B4-BE49-F238E27FC236}">
                  <a16:creationId xmlns:a16="http://schemas.microsoft.com/office/drawing/2014/main" id="{40A8E930-7317-5E46-8F17-2DC794D3C002}"/>
                </a:ext>
              </a:extLst>
            </p:cNvPr>
            <p:cNvSpPr>
              <a:spLocks noChangeArrowheads="1"/>
            </p:cNvSpPr>
            <p:nvPr/>
          </p:nvSpPr>
          <p:spPr bwMode="auto">
            <a:xfrm>
              <a:off x="4318" y="1464"/>
              <a:ext cx="239" cy="171"/>
            </a:xfrm>
            <a:prstGeom prst="rect">
              <a:avLst/>
            </a:prstGeom>
            <a:noFill/>
            <a:ln w="9525">
              <a:noFill/>
              <a:round/>
              <a:headEnd/>
              <a:tailEnd/>
            </a:ln>
          </p:spPr>
          <p:txBody>
            <a:bodyPr wrap="none" anchor="ctr"/>
            <a:lstStyle/>
            <a:p>
              <a:endParaRPr lang="en-US"/>
            </a:p>
          </p:txBody>
        </p:sp>
        <p:sp>
          <p:nvSpPr>
            <p:cNvPr id="313" name="Rectangle 44">
              <a:extLst>
                <a:ext uri="{FF2B5EF4-FFF2-40B4-BE49-F238E27FC236}">
                  <a16:creationId xmlns:a16="http://schemas.microsoft.com/office/drawing/2014/main" id="{BF21A2D5-A56A-B847-AB01-94EBE54487E7}"/>
                </a:ext>
              </a:extLst>
            </p:cNvPr>
            <p:cNvSpPr>
              <a:spLocks noChangeArrowheads="1"/>
            </p:cNvSpPr>
            <p:nvPr/>
          </p:nvSpPr>
          <p:spPr bwMode="auto">
            <a:xfrm>
              <a:off x="4078" y="1464"/>
              <a:ext cx="239" cy="171"/>
            </a:xfrm>
            <a:prstGeom prst="rect">
              <a:avLst/>
            </a:prstGeom>
            <a:noFill/>
            <a:ln w="9525">
              <a:noFill/>
              <a:round/>
              <a:headEnd/>
              <a:tailEnd/>
            </a:ln>
          </p:spPr>
          <p:txBody>
            <a:bodyPr wrap="none" anchor="ctr"/>
            <a:lstStyle/>
            <a:p>
              <a:endParaRPr lang="en-US"/>
            </a:p>
          </p:txBody>
        </p:sp>
        <p:sp>
          <p:nvSpPr>
            <p:cNvPr id="314" name="Rectangle 45">
              <a:extLst>
                <a:ext uri="{FF2B5EF4-FFF2-40B4-BE49-F238E27FC236}">
                  <a16:creationId xmlns:a16="http://schemas.microsoft.com/office/drawing/2014/main" id="{7D44141D-AA89-4043-9093-ACB8684EADB9}"/>
                </a:ext>
              </a:extLst>
            </p:cNvPr>
            <p:cNvSpPr>
              <a:spLocks noChangeArrowheads="1"/>
            </p:cNvSpPr>
            <p:nvPr/>
          </p:nvSpPr>
          <p:spPr bwMode="auto">
            <a:xfrm>
              <a:off x="3838" y="1464"/>
              <a:ext cx="239" cy="171"/>
            </a:xfrm>
            <a:prstGeom prst="rect">
              <a:avLst/>
            </a:prstGeom>
            <a:noFill/>
            <a:ln w="9525">
              <a:noFill/>
              <a:round/>
              <a:headEnd/>
              <a:tailEnd/>
            </a:ln>
          </p:spPr>
          <p:txBody>
            <a:bodyPr wrap="none" anchor="ctr"/>
            <a:lstStyle/>
            <a:p>
              <a:endParaRPr lang="en-US"/>
            </a:p>
          </p:txBody>
        </p:sp>
        <p:sp>
          <p:nvSpPr>
            <p:cNvPr id="315" name="Rectangle 46">
              <a:extLst>
                <a:ext uri="{FF2B5EF4-FFF2-40B4-BE49-F238E27FC236}">
                  <a16:creationId xmlns:a16="http://schemas.microsoft.com/office/drawing/2014/main" id="{3FB995A1-273C-A243-8FF6-D4B3BEB050FB}"/>
                </a:ext>
              </a:extLst>
            </p:cNvPr>
            <p:cNvSpPr>
              <a:spLocks noChangeArrowheads="1"/>
            </p:cNvSpPr>
            <p:nvPr/>
          </p:nvSpPr>
          <p:spPr bwMode="auto">
            <a:xfrm>
              <a:off x="3599" y="1464"/>
              <a:ext cx="239" cy="171"/>
            </a:xfrm>
            <a:prstGeom prst="rect">
              <a:avLst/>
            </a:prstGeom>
            <a:noFill/>
            <a:ln w="9525">
              <a:noFill/>
              <a:round/>
              <a:headEnd/>
              <a:tailEnd/>
            </a:ln>
          </p:spPr>
          <p:txBody>
            <a:bodyPr wrap="none" anchor="ctr"/>
            <a:lstStyle/>
            <a:p>
              <a:endParaRPr lang="en-US"/>
            </a:p>
          </p:txBody>
        </p:sp>
        <p:sp>
          <p:nvSpPr>
            <p:cNvPr id="316" name="Rectangle 47">
              <a:extLst>
                <a:ext uri="{FF2B5EF4-FFF2-40B4-BE49-F238E27FC236}">
                  <a16:creationId xmlns:a16="http://schemas.microsoft.com/office/drawing/2014/main" id="{59643A91-E93D-BC40-9476-AA6301ED2276}"/>
                </a:ext>
              </a:extLst>
            </p:cNvPr>
            <p:cNvSpPr>
              <a:spLocks noChangeArrowheads="1"/>
            </p:cNvSpPr>
            <p:nvPr/>
          </p:nvSpPr>
          <p:spPr bwMode="auto">
            <a:xfrm>
              <a:off x="3359" y="1464"/>
              <a:ext cx="239" cy="171"/>
            </a:xfrm>
            <a:prstGeom prst="rect">
              <a:avLst/>
            </a:prstGeom>
            <a:noFill/>
            <a:ln w="9525">
              <a:noFill/>
              <a:round/>
              <a:headEnd/>
              <a:tailEnd/>
            </a:ln>
          </p:spPr>
          <p:txBody>
            <a:bodyPr wrap="none" anchor="ctr"/>
            <a:lstStyle/>
            <a:p>
              <a:endParaRPr lang="en-US"/>
            </a:p>
          </p:txBody>
        </p:sp>
        <p:sp>
          <p:nvSpPr>
            <p:cNvPr id="317" name="Rectangle 48">
              <a:extLst>
                <a:ext uri="{FF2B5EF4-FFF2-40B4-BE49-F238E27FC236}">
                  <a16:creationId xmlns:a16="http://schemas.microsoft.com/office/drawing/2014/main" id="{1CB608C3-8A86-C448-B3E4-BE13889FE7C7}"/>
                </a:ext>
              </a:extLst>
            </p:cNvPr>
            <p:cNvSpPr>
              <a:spLocks noChangeArrowheads="1"/>
            </p:cNvSpPr>
            <p:nvPr/>
          </p:nvSpPr>
          <p:spPr bwMode="auto">
            <a:xfrm>
              <a:off x="2975"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a:t>
              </a:r>
            </a:p>
          </p:txBody>
        </p:sp>
        <p:sp>
          <p:nvSpPr>
            <p:cNvPr id="318" name="Rectangle 49">
              <a:extLst>
                <a:ext uri="{FF2B5EF4-FFF2-40B4-BE49-F238E27FC236}">
                  <a16:creationId xmlns:a16="http://schemas.microsoft.com/office/drawing/2014/main" id="{99FB1641-F578-3742-9FDE-093926658C72}"/>
                </a:ext>
              </a:extLst>
            </p:cNvPr>
            <p:cNvSpPr>
              <a:spLocks noChangeArrowheads="1"/>
            </p:cNvSpPr>
            <p:nvPr/>
          </p:nvSpPr>
          <p:spPr bwMode="auto">
            <a:xfrm>
              <a:off x="2591"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5/6</a:t>
              </a:r>
            </a:p>
          </p:txBody>
        </p:sp>
        <p:sp>
          <p:nvSpPr>
            <p:cNvPr id="319" name="Rectangle 50">
              <a:extLst>
                <a:ext uri="{FF2B5EF4-FFF2-40B4-BE49-F238E27FC236}">
                  <a16:creationId xmlns:a16="http://schemas.microsoft.com/office/drawing/2014/main" id="{61EB2E9D-4379-9246-8249-CEF4341FB564}"/>
                </a:ext>
              </a:extLst>
            </p:cNvPr>
            <p:cNvSpPr>
              <a:spLocks noChangeArrowheads="1"/>
            </p:cNvSpPr>
            <p:nvPr/>
          </p:nvSpPr>
          <p:spPr bwMode="auto">
            <a:xfrm>
              <a:off x="2207" y="1464"/>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5/2</a:t>
              </a:r>
            </a:p>
          </p:txBody>
        </p:sp>
        <p:sp>
          <p:nvSpPr>
            <p:cNvPr id="320" name="Rectangle 51">
              <a:extLst>
                <a:ext uri="{FF2B5EF4-FFF2-40B4-BE49-F238E27FC236}">
                  <a16:creationId xmlns:a16="http://schemas.microsoft.com/office/drawing/2014/main" id="{48913869-D036-3345-A3C3-113D9B55C533}"/>
                </a:ext>
              </a:extLst>
            </p:cNvPr>
            <p:cNvSpPr>
              <a:spLocks noChangeArrowheads="1"/>
            </p:cNvSpPr>
            <p:nvPr/>
          </p:nvSpPr>
          <p:spPr bwMode="auto">
            <a:xfrm>
              <a:off x="1679" y="1464"/>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a:t>
              </a:r>
            </a:p>
          </p:txBody>
        </p:sp>
        <p:sp>
          <p:nvSpPr>
            <p:cNvPr id="321" name="Rectangle 52">
              <a:extLst>
                <a:ext uri="{FF2B5EF4-FFF2-40B4-BE49-F238E27FC236}">
                  <a16:creationId xmlns:a16="http://schemas.microsoft.com/office/drawing/2014/main" id="{FBB51F64-8DAB-AE48-9D91-D233ECE195A2}"/>
                </a:ext>
              </a:extLst>
            </p:cNvPr>
            <p:cNvSpPr>
              <a:spLocks noChangeArrowheads="1"/>
            </p:cNvSpPr>
            <p:nvPr/>
          </p:nvSpPr>
          <p:spPr bwMode="auto">
            <a:xfrm>
              <a:off x="659" y="1464"/>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Install Inc One</a:t>
              </a:r>
            </a:p>
          </p:txBody>
        </p:sp>
        <p:sp>
          <p:nvSpPr>
            <p:cNvPr id="322" name="Rectangle 53">
              <a:extLst>
                <a:ext uri="{FF2B5EF4-FFF2-40B4-BE49-F238E27FC236}">
                  <a16:creationId xmlns:a16="http://schemas.microsoft.com/office/drawing/2014/main" id="{272F20DA-2F2C-7245-AEAF-0F055371C016}"/>
                </a:ext>
              </a:extLst>
            </p:cNvPr>
            <p:cNvSpPr>
              <a:spLocks noChangeArrowheads="1"/>
            </p:cNvSpPr>
            <p:nvPr/>
          </p:nvSpPr>
          <p:spPr bwMode="auto">
            <a:xfrm>
              <a:off x="240" y="1464"/>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a:t>
              </a:r>
            </a:p>
          </p:txBody>
        </p:sp>
        <p:sp>
          <p:nvSpPr>
            <p:cNvPr id="323" name="Rectangle 54">
              <a:extLst>
                <a:ext uri="{FF2B5EF4-FFF2-40B4-BE49-F238E27FC236}">
                  <a16:creationId xmlns:a16="http://schemas.microsoft.com/office/drawing/2014/main" id="{7EFCA042-2E44-AB41-9A46-E89267EE5C00}"/>
                </a:ext>
              </a:extLst>
            </p:cNvPr>
            <p:cNvSpPr>
              <a:spLocks noChangeArrowheads="1"/>
            </p:cNvSpPr>
            <p:nvPr/>
          </p:nvSpPr>
          <p:spPr bwMode="auto">
            <a:xfrm>
              <a:off x="5278" y="2151"/>
              <a:ext cx="239" cy="171"/>
            </a:xfrm>
            <a:prstGeom prst="rect">
              <a:avLst/>
            </a:prstGeom>
            <a:noFill/>
            <a:ln w="9525">
              <a:noFill/>
              <a:round/>
              <a:headEnd/>
              <a:tailEnd/>
            </a:ln>
          </p:spPr>
          <p:txBody>
            <a:bodyPr wrap="none" anchor="ctr"/>
            <a:lstStyle/>
            <a:p>
              <a:endParaRPr lang="en-US"/>
            </a:p>
          </p:txBody>
        </p:sp>
        <p:sp>
          <p:nvSpPr>
            <p:cNvPr id="324" name="Rectangle 55">
              <a:extLst>
                <a:ext uri="{FF2B5EF4-FFF2-40B4-BE49-F238E27FC236}">
                  <a16:creationId xmlns:a16="http://schemas.microsoft.com/office/drawing/2014/main" id="{C4B9FE06-A8A4-3646-8920-A823C0B90353}"/>
                </a:ext>
              </a:extLst>
            </p:cNvPr>
            <p:cNvSpPr>
              <a:spLocks noChangeArrowheads="1"/>
            </p:cNvSpPr>
            <p:nvPr/>
          </p:nvSpPr>
          <p:spPr bwMode="auto">
            <a:xfrm>
              <a:off x="4558" y="2151"/>
              <a:ext cx="239" cy="171"/>
            </a:xfrm>
            <a:prstGeom prst="rect">
              <a:avLst/>
            </a:prstGeom>
            <a:noFill/>
            <a:ln w="9525">
              <a:noFill/>
              <a:round/>
              <a:headEnd/>
              <a:tailEnd/>
            </a:ln>
          </p:spPr>
          <p:txBody>
            <a:bodyPr wrap="none" anchor="ctr"/>
            <a:lstStyle/>
            <a:p>
              <a:endParaRPr lang="en-US"/>
            </a:p>
          </p:txBody>
        </p:sp>
        <p:sp>
          <p:nvSpPr>
            <p:cNvPr id="325" name="Rectangle 56">
              <a:extLst>
                <a:ext uri="{FF2B5EF4-FFF2-40B4-BE49-F238E27FC236}">
                  <a16:creationId xmlns:a16="http://schemas.microsoft.com/office/drawing/2014/main" id="{AB60298E-CA5E-604D-B80D-6EF8E4027750}"/>
                </a:ext>
              </a:extLst>
            </p:cNvPr>
            <p:cNvSpPr>
              <a:spLocks noChangeArrowheads="1"/>
            </p:cNvSpPr>
            <p:nvPr/>
          </p:nvSpPr>
          <p:spPr bwMode="auto">
            <a:xfrm>
              <a:off x="4318" y="2151"/>
              <a:ext cx="239" cy="171"/>
            </a:xfrm>
            <a:prstGeom prst="rect">
              <a:avLst/>
            </a:prstGeom>
            <a:noFill/>
            <a:ln w="9525">
              <a:noFill/>
              <a:round/>
              <a:headEnd/>
              <a:tailEnd/>
            </a:ln>
          </p:spPr>
          <p:txBody>
            <a:bodyPr wrap="none" anchor="ctr"/>
            <a:lstStyle/>
            <a:p>
              <a:endParaRPr lang="en-US"/>
            </a:p>
          </p:txBody>
        </p:sp>
        <p:sp>
          <p:nvSpPr>
            <p:cNvPr id="326" name="Rectangle 57">
              <a:extLst>
                <a:ext uri="{FF2B5EF4-FFF2-40B4-BE49-F238E27FC236}">
                  <a16:creationId xmlns:a16="http://schemas.microsoft.com/office/drawing/2014/main" id="{4102D414-9EF4-3E4A-89B1-758247BE7F4A}"/>
                </a:ext>
              </a:extLst>
            </p:cNvPr>
            <p:cNvSpPr>
              <a:spLocks noChangeArrowheads="1"/>
            </p:cNvSpPr>
            <p:nvPr/>
          </p:nvSpPr>
          <p:spPr bwMode="auto">
            <a:xfrm>
              <a:off x="4078" y="2151"/>
              <a:ext cx="239" cy="171"/>
            </a:xfrm>
            <a:prstGeom prst="rect">
              <a:avLst/>
            </a:prstGeom>
            <a:noFill/>
            <a:ln w="9525">
              <a:noFill/>
              <a:round/>
              <a:headEnd/>
              <a:tailEnd/>
            </a:ln>
          </p:spPr>
          <p:txBody>
            <a:bodyPr wrap="none" anchor="ctr"/>
            <a:lstStyle/>
            <a:p>
              <a:endParaRPr lang="en-US"/>
            </a:p>
          </p:txBody>
        </p:sp>
        <p:sp>
          <p:nvSpPr>
            <p:cNvPr id="327" name="Rectangle 58">
              <a:extLst>
                <a:ext uri="{FF2B5EF4-FFF2-40B4-BE49-F238E27FC236}">
                  <a16:creationId xmlns:a16="http://schemas.microsoft.com/office/drawing/2014/main" id="{55703594-3F28-D24F-872D-9F7EEF56FF0F}"/>
                </a:ext>
              </a:extLst>
            </p:cNvPr>
            <p:cNvSpPr>
              <a:spLocks noChangeArrowheads="1"/>
            </p:cNvSpPr>
            <p:nvPr/>
          </p:nvSpPr>
          <p:spPr bwMode="auto">
            <a:xfrm>
              <a:off x="3838" y="2151"/>
              <a:ext cx="239" cy="171"/>
            </a:xfrm>
            <a:prstGeom prst="rect">
              <a:avLst/>
            </a:prstGeom>
            <a:noFill/>
            <a:ln w="9525">
              <a:noFill/>
              <a:round/>
              <a:headEnd/>
              <a:tailEnd/>
            </a:ln>
          </p:spPr>
          <p:txBody>
            <a:bodyPr wrap="none" anchor="ctr"/>
            <a:lstStyle/>
            <a:p>
              <a:endParaRPr lang="en-US"/>
            </a:p>
          </p:txBody>
        </p:sp>
        <p:sp>
          <p:nvSpPr>
            <p:cNvPr id="328" name="Rectangle 59">
              <a:extLst>
                <a:ext uri="{FF2B5EF4-FFF2-40B4-BE49-F238E27FC236}">
                  <a16:creationId xmlns:a16="http://schemas.microsoft.com/office/drawing/2014/main" id="{BF1EE006-9885-2141-AAE7-5828443382C9}"/>
                </a:ext>
              </a:extLst>
            </p:cNvPr>
            <p:cNvSpPr>
              <a:spLocks noChangeArrowheads="1"/>
            </p:cNvSpPr>
            <p:nvPr/>
          </p:nvSpPr>
          <p:spPr bwMode="auto">
            <a:xfrm>
              <a:off x="3599" y="2151"/>
              <a:ext cx="239" cy="171"/>
            </a:xfrm>
            <a:prstGeom prst="rect">
              <a:avLst/>
            </a:prstGeom>
            <a:noFill/>
            <a:ln w="9525">
              <a:noFill/>
              <a:round/>
              <a:headEnd/>
              <a:tailEnd/>
            </a:ln>
          </p:spPr>
          <p:txBody>
            <a:bodyPr wrap="none" anchor="ctr"/>
            <a:lstStyle/>
            <a:p>
              <a:endParaRPr lang="en-US"/>
            </a:p>
          </p:txBody>
        </p:sp>
        <p:sp>
          <p:nvSpPr>
            <p:cNvPr id="329" name="Rectangle 60">
              <a:extLst>
                <a:ext uri="{FF2B5EF4-FFF2-40B4-BE49-F238E27FC236}">
                  <a16:creationId xmlns:a16="http://schemas.microsoft.com/office/drawing/2014/main" id="{08793131-4E74-D448-8CB8-0AE297FD5C38}"/>
                </a:ext>
              </a:extLst>
            </p:cNvPr>
            <p:cNvSpPr>
              <a:spLocks noChangeArrowheads="1"/>
            </p:cNvSpPr>
            <p:nvPr/>
          </p:nvSpPr>
          <p:spPr bwMode="auto">
            <a:xfrm>
              <a:off x="3359" y="2151"/>
              <a:ext cx="239" cy="171"/>
            </a:xfrm>
            <a:prstGeom prst="rect">
              <a:avLst/>
            </a:prstGeom>
            <a:noFill/>
            <a:ln w="9525">
              <a:noFill/>
              <a:round/>
              <a:headEnd/>
              <a:tailEnd/>
            </a:ln>
          </p:spPr>
          <p:txBody>
            <a:bodyPr wrap="none" anchor="ctr"/>
            <a:lstStyle/>
            <a:p>
              <a:endParaRPr lang="en-US"/>
            </a:p>
          </p:txBody>
        </p:sp>
        <p:sp>
          <p:nvSpPr>
            <p:cNvPr id="330" name="Rectangle 61">
              <a:extLst>
                <a:ext uri="{FF2B5EF4-FFF2-40B4-BE49-F238E27FC236}">
                  <a16:creationId xmlns:a16="http://schemas.microsoft.com/office/drawing/2014/main" id="{D44F29CC-0D17-A54D-8165-B439711C86CC}"/>
                </a:ext>
              </a:extLst>
            </p:cNvPr>
            <p:cNvSpPr>
              <a:spLocks noChangeArrowheads="1"/>
            </p:cNvSpPr>
            <p:nvPr/>
          </p:nvSpPr>
          <p:spPr bwMode="auto">
            <a:xfrm>
              <a:off x="2975"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 I</a:t>
              </a:r>
            </a:p>
          </p:txBody>
        </p:sp>
        <p:sp>
          <p:nvSpPr>
            <p:cNvPr id="331" name="Rectangle 62">
              <a:extLst>
                <a:ext uri="{FF2B5EF4-FFF2-40B4-BE49-F238E27FC236}">
                  <a16:creationId xmlns:a16="http://schemas.microsoft.com/office/drawing/2014/main" id="{1A384531-B2F7-9A49-B71F-9F2B627C8759}"/>
                </a:ext>
              </a:extLst>
            </p:cNvPr>
            <p:cNvSpPr>
              <a:spLocks noChangeArrowheads="1"/>
            </p:cNvSpPr>
            <p:nvPr/>
          </p:nvSpPr>
          <p:spPr bwMode="auto">
            <a:xfrm>
              <a:off x="2591"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5/7</a:t>
              </a:r>
            </a:p>
          </p:txBody>
        </p:sp>
        <p:sp>
          <p:nvSpPr>
            <p:cNvPr id="332" name="Rectangle 63">
              <a:extLst>
                <a:ext uri="{FF2B5EF4-FFF2-40B4-BE49-F238E27FC236}">
                  <a16:creationId xmlns:a16="http://schemas.microsoft.com/office/drawing/2014/main" id="{2D4E3E64-29C5-5143-89AC-9098EAB0EEE0}"/>
                </a:ext>
              </a:extLst>
            </p:cNvPr>
            <p:cNvSpPr>
              <a:spLocks noChangeArrowheads="1"/>
            </p:cNvSpPr>
            <p:nvPr/>
          </p:nvSpPr>
          <p:spPr bwMode="auto">
            <a:xfrm>
              <a:off x="2207" y="2151"/>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5/2</a:t>
              </a:r>
            </a:p>
          </p:txBody>
        </p:sp>
        <p:sp>
          <p:nvSpPr>
            <p:cNvPr id="333" name="Rectangle 64">
              <a:extLst>
                <a:ext uri="{FF2B5EF4-FFF2-40B4-BE49-F238E27FC236}">
                  <a16:creationId xmlns:a16="http://schemas.microsoft.com/office/drawing/2014/main" id="{81EC6E27-10A8-C348-B478-1DEF8C20366B}"/>
                </a:ext>
              </a:extLst>
            </p:cNvPr>
            <p:cNvSpPr>
              <a:spLocks noChangeArrowheads="1"/>
            </p:cNvSpPr>
            <p:nvPr/>
          </p:nvSpPr>
          <p:spPr bwMode="auto">
            <a:xfrm>
              <a:off x="1679" y="2151"/>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6</a:t>
              </a:r>
            </a:p>
          </p:txBody>
        </p:sp>
        <p:sp>
          <p:nvSpPr>
            <p:cNvPr id="334" name="Rectangle 65">
              <a:extLst>
                <a:ext uri="{FF2B5EF4-FFF2-40B4-BE49-F238E27FC236}">
                  <a16:creationId xmlns:a16="http://schemas.microsoft.com/office/drawing/2014/main" id="{91D42C59-DDED-C34E-92E7-A29BE53C37CA}"/>
                </a:ext>
              </a:extLst>
            </p:cNvPr>
            <p:cNvSpPr>
              <a:spLocks noChangeArrowheads="1"/>
            </p:cNvSpPr>
            <p:nvPr/>
          </p:nvSpPr>
          <p:spPr bwMode="auto">
            <a:xfrm>
              <a:off x="659" y="2151"/>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Test Inc Two</a:t>
              </a:r>
            </a:p>
          </p:txBody>
        </p:sp>
        <p:sp>
          <p:nvSpPr>
            <p:cNvPr id="335" name="Rectangle 66">
              <a:extLst>
                <a:ext uri="{FF2B5EF4-FFF2-40B4-BE49-F238E27FC236}">
                  <a16:creationId xmlns:a16="http://schemas.microsoft.com/office/drawing/2014/main" id="{679CC6C0-EA54-934F-9702-0D1DF78C84D8}"/>
                </a:ext>
              </a:extLst>
            </p:cNvPr>
            <p:cNvSpPr>
              <a:spLocks noChangeArrowheads="1"/>
            </p:cNvSpPr>
            <p:nvPr/>
          </p:nvSpPr>
          <p:spPr bwMode="auto">
            <a:xfrm>
              <a:off x="240" y="2151"/>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J</a:t>
              </a:r>
            </a:p>
          </p:txBody>
        </p:sp>
        <p:sp>
          <p:nvSpPr>
            <p:cNvPr id="336" name="Rectangle 67">
              <a:extLst>
                <a:ext uri="{FF2B5EF4-FFF2-40B4-BE49-F238E27FC236}">
                  <a16:creationId xmlns:a16="http://schemas.microsoft.com/office/drawing/2014/main" id="{9F324E6F-F478-F44F-9140-B6F348B19629}"/>
                </a:ext>
              </a:extLst>
            </p:cNvPr>
            <p:cNvSpPr>
              <a:spLocks noChangeArrowheads="1"/>
            </p:cNvSpPr>
            <p:nvPr/>
          </p:nvSpPr>
          <p:spPr bwMode="auto">
            <a:xfrm>
              <a:off x="5278" y="1636"/>
              <a:ext cx="239" cy="171"/>
            </a:xfrm>
            <a:prstGeom prst="rect">
              <a:avLst/>
            </a:prstGeom>
            <a:noFill/>
            <a:ln w="9525">
              <a:noFill/>
              <a:round/>
              <a:headEnd/>
              <a:tailEnd/>
            </a:ln>
          </p:spPr>
          <p:txBody>
            <a:bodyPr wrap="none" anchor="ctr"/>
            <a:lstStyle/>
            <a:p>
              <a:endParaRPr lang="en-US"/>
            </a:p>
          </p:txBody>
        </p:sp>
        <p:sp>
          <p:nvSpPr>
            <p:cNvPr id="337" name="Rectangle 68">
              <a:extLst>
                <a:ext uri="{FF2B5EF4-FFF2-40B4-BE49-F238E27FC236}">
                  <a16:creationId xmlns:a16="http://schemas.microsoft.com/office/drawing/2014/main" id="{E5E963BF-B0C2-484C-9FBD-932DD22C8F11}"/>
                </a:ext>
              </a:extLst>
            </p:cNvPr>
            <p:cNvSpPr>
              <a:spLocks noChangeArrowheads="1"/>
            </p:cNvSpPr>
            <p:nvPr/>
          </p:nvSpPr>
          <p:spPr bwMode="auto">
            <a:xfrm>
              <a:off x="4558" y="1636"/>
              <a:ext cx="239" cy="171"/>
            </a:xfrm>
            <a:prstGeom prst="rect">
              <a:avLst/>
            </a:prstGeom>
            <a:noFill/>
            <a:ln w="9525">
              <a:noFill/>
              <a:round/>
              <a:headEnd/>
              <a:tailEnd/>
            </a:ln>
          </p:spPr>
          <p:txBody>
            <a:bodyPr wrap="none" anchor="ctr"/>
            <a:lstStyle/>
            <a:p>
              <a:endParaRPr lang="en-US"/>
            </a:p>
          </p:txBody>
        </p:sp>
        <p:sp>
          <p:nvSpPr>
            <p:cNvPr id="338" name="Rectangle 69">
              <a:extLst>
                <a:ext uri="{FF2B5EF4-FFF2-40B4-BE49-F238E27FC236}">
                  <a16:creationId xmlns:a16="http://schemas.microsoft.com/office/drawing/2014/main" id="{85F2D63C-C0DD-0D41-94E6-41763F9D7C7C}"/>
                </a:ext>
              </a:extLst>
            </p:cNvPr>
            <p:cNvSpPr>
              <a:spLocks noChangeArrowheads="1"/>
            </p:cNvSpPr>
            <p:nvPr/>
          </p:nvSpPr>
          <p:spPr bwMode="auto">
            <a:xfrm>
              <a:off x="4318" y="1636"/>
              <a:ext cx="239" cy="171"/>
            </a:xfrm>
            <a:prstGeom prst="rect">
              <a:avLst/>
            </a:prstGeom>
            <a:noFill/>
            <a:ln w="9525">
              <a:noFill/>
              <a:round/>
              <a:headEnd/>
              <a:tailEnd/>
            </a:ln>
          </p:spPr>
          <p:txBody>
            <a:bodyPr wrap="none" anchor="ctr"/>
            <a:lstStyle/>
            <a:p>
              <a:endParaRPr lang="en-US"/>
            </a:p>
          </p:txBody>
        </p:sp>
        <p:sp>
          <p:nvSpPr>
            <p:cNvPr id="339" name="Rectangle 70">
              <a:extLst>
                <a:ext uri="{FF2B5EF4-FFF2-40B4-BE49-F238E27FC236}">
                  <a16:creationId xmlns:a16="http://schemas.microsoft.com/office/drawing/2014/main" id="{C9AB9772-52D3-7D45-A6A1-98E368C085F3}"/>
                </a:ext>
              </a:extLst>
            </p:cNvPr>
            <p:cNvSpPr>
              <a:spLocks noChangeArrowheads="1"/>
            </p:cNvSpPr>
            <p:nvPr/>
          </p:nvSpPr>
          <p:spPr bwMode="auto">
            <a:xfrm>
              <a:off x="4078" y="1636"/>
              <a:ext cx="239" cy="171"/>
            </a:xfrm>
            <a:prstGeom prst="rect">
              <a:avLst/>
            </a:prstGeom>
            <a:noFill/>
            <a:ln w="9525">
              <a:noFill/>
              <a:round/>
              <a:headEnd/>
              <a:tailEnd/>
            </a:ln>
          </p:spPr>
          <p:txBody>
            <a:bodyPr wrap="none" anchor="ctr"/>
            <a:lstStyle/>
            <a:p>
              <a:endParaRPr lang="en-US"/>
            </a:p>
          </p:txBody>
        </p:sp>
        <p:sp>
          <p:nvSpPr>
            <p:cNvPr id="340" name="Rectangle 71">
              <a:extLst>
                <a:ext uri="{FF2B5EF4-FFF2-40B4-BE49-F238E27FC236}">
                  <a16:creationId xmlns:a16="http://schemas.microsoft.com/office/drawing/2014/main" id="{528483A0-CBC7-A340-B531-3FB2A3ADCFB3}"/>
                </a:ext>
              </a:extLst>
            </p:cNvPr>
            <p:cNvSpPr>
              <a:spLocks noChangeArrowheads="1"/>
            </p:cNvSpPr>
            <p:nvPr/>
          </p:nvSpPr>
          <p:spPr bwMode="auto">
            <a:xfrm>
              <a:off x="3838" y="1636"/>
              <a:ext cx="239" cy="171"/>
            </a:xfrm>
            <a:prstGeom prst="rect">
              <a:avLst/>
            </a:prstGeom>
            <a:noFill/>
            <a:ln w="9525">
              <a:noFill/>
              <a:round/>
              <a:headEnd/>
              <a:tailEnd/>
            </a:ln>
          </p:spPr>
          <p:txBody>
            <a:bodyPr wrap="none" anchor="ctr"/>
            <a:lstStyle/>
            <a:p>
              <a:endParaRPr lang="en-US"/>
            </a:p>
          </p:txBody>
        </p:sp>
        <p:sp>
          <p:nvSpPr>
            <p:cNvPr id="341" name="Rectangle 72">
              <a:extLst>
                <a:ext uri="{FF2B5EF4-FFF2-40B4-BE49-F238E27FC236}">
                  <a16:creationId xmlns:a16="http://schemas.microsoft.com/office/drawing/2014/main" id="{C8831A67-BE20-344E-9467-607E1F87AFD0}"/>
                </a:ext>
              </a:extLst>
            </p:cNvPr>
            <p:cNvSpPr>
              <a:spLocks noChangeArrowheads="1"/>
            </p:cNvSpPr>
            <p:nvPr/>
          </p:nvSpPr>
          <p:spPr bwMode="auto">
            <a:xfrm>
              <a:off x="3599" y="1636"/>
              <a:ext cx="239" cy="171"/>
            </a:xfrm>
            <a:prstGeom prst="rect">
              <a:avLst/>
            </a:prstGeom>
            <a:noFill/>
            <a:ln w="9525">
              <a:noFill/>
              <a:round/>
              <a:headEnd/>
              <a:tailEnd/>
            </a:ln>
          </p:spPr>
          <p:txBody>
            <a:bodyPr wrap="none" anchor="ctr"/>
            <a:lstStyle/>
            <a:p>
              <a:endParaRPr lang="en-US"/>
            </a:p>
          </p:txBody>
        </p:sp>
        <p:sp>
          <p:nvSpPr>
            <p:cNvPr id="342" name="Rectangle 73">
              <a:extLst>
                <a:ext uri="{FF2B5EF4-FFF2-40B4-BE49-F238E27FC236}">
                  <a16:creationId xmlns:a16="http://schemas.microsoft.com/office/drawing/2014/main" id="{81939005-5244-B945-92CE-EF9343F57544}"/>
                </a:ext>
              </a:extLst>
            </p:cNvPr>
            <p:cNvSpPr>
              <a:spLocks noChangeArrowheads="1"/>
            </p:cNvSpPr>
            <p:nvPr/>
          </p:nvSpPr>
          <p:spPr bwMode="auto">
            <a:xfrm>
              <a:off x="3359" y="1636"/>
              <a:ext cx="239" cy="171"/>
            </a:xfrm>
            <a:prstGeom prst="rect">
              <a:avLst/>
            </a:prstGeom>
            <a:noFill/>
            <a:ln w="9525">
              <a:noFill/>
              <a:round/>
              <a:headEnd/>
              <a:tailEnd/>
            </a:ln>
          </p:spPr>
          <p:txBody>
            <a:bodyPr wrap="none" anchor="ctr"/>
            <a:lstStyle/>
            <a:p>
              <a:endParaRPr lang="en-US"/>
            </a:p>
          </p:txBody>
        </p:sp>
        <p:sp>
          <p:nvSpPr>
            <p:cNvPr id="343" name="Rectangle 74">
              <a:extLst>
                <a:ext uri="{FF2B5EF4-FFF2-40B4-BE49-F238E27FC236}">
                  <a16:creationId xmlns:a16="http://schemas.microsoft.com/office/drawing/2014/main" id="{EEDE45BE-4D3B-7144-8D6C-4378FB0E6EB1}"/>
                </a:ext>
              </a:extLst>
            </p:cNvPr>
            <p:cNvSpPr>
              <a:spLocks noChangeArrowheads="1"/>
            </p:cNvSpPr>
            <p:nvPr/>
          </p:nvSpPr>
          <p:spPr bwMode="auto">
            <a:xfrm>
              <a:off x="2975"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 B</a:t>
              </a:r>
            </a:p>
          </p:txBody>
        </p:sp>
        <p:sp>
          <p:nvSpPr>
            <p:cNvPr id="344" name="Rectangle 75">
              <a:extLst>
                <a:ext uri="{FF2B5EF4-FFF2-40B4-BE49-F238E27FC236}">
                  <a16:creationId xmlns:a16="http://schemas.microsoft.com/office/drawing/2014/main" id="{7D24E41E-EBF0-2B4E-8BE1-67DF3678143A}"/>
                </a:ext>
              </a:extLst>
            </p:cNvPr>
            <p:cNvSpPr>
              <a:spLocks noChangeArrowheads="1"/>
            </p:cNvSpPr>
            <p:nvPr/>
          </p:nvSpPr>
          <p:spPr bwMode="auto">
            <a:xfrm>
              <a:off x="2591"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4/13</a:t>
              </a:r>
            </a:p>
          </p:txBody>
        </p:sp>
        <p:sp>
          <p:nvSpPr>
            <p:cNvPr id="345" name="Rectangle 76">
              <a:extLst>
                <a:ext uri="{FF2B5EF4-FFF2-40B4-BE49-F238E27FC236}">
                  <a16:creationId xmlns:a16="http://schemas.microsoft.com/office/drawing/2014/main" id="{157EB3E1-6258-3F42-88CB-5585FCAFDCD1}"/>
                </a:ext>
              </a:extLst>
            </p:cNvPr>
            <p:cNvSpPr>
              <a:spLocks noChangeArrowheads="1"/>
            </p:cNvSpPr>
            <p:nvPr/>
          </p:nvSpPr>
          <p:spPr bwMode="auto">
            <a:xfrm>
              <a:off x="2207" y="163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4/7</a:t>
              </a:r>
            </a:p>
          </p:txBody>
        </p:sp>
        <p:sp>
          <p:nvSpPr>
            <p:cNvPr id="346" name="Rectangle 77">
              <a:extLst>
                <a:ext uri="{FF2B5EF4-FFF2-40B4-BE49-F238E27FC236}">
                  <a16:creationId xmlns:a16="http://schemas.microsoft.com/office/drawing/2014/main" id="{17DCDC27-95F9-094F-9583-C680A3F5D8A8}"/>
                </a:ext>
              </a:extLst>
            </p:cNvPr>
            <p:cNvSpPr>
              <a:spLocks noChangeArrowheads="1"/>
            </p:cNvSpPr>
            <p:nvPr/>
          </p:nvSpPr>
          <p:spPr bwMode="auto">
            <a:xfrm>
              <a:off x="1679" y="1636"/>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7</a:t>
              </a:r>
            </a:p>
          </p:txBody>
        </p:sp>
        <p:sp>
          <p:nvSpPr>
            <p:cNvPr id="347" name="Rectangle 78">
              <a:extLst>
                <a:ext uri="{FF2B5EF4-FFF2-40B4-BE49-F238E27FC236}">
                  <a16:creationId xmlns:a16="http://schemas.microsoft.com/office/drawing/2014/main" id="{6B6151DD-35BC-7340-95B9-D52CCB547887}"/>
                </a:ext>
              </a:extLst>
            </p:cNvPr>
            <p:cNvSpPr>
              <a:spLocks noChangeArrowheads="1"/>
            </p:cNvSpPr>
            <p:nvPr/>
          </p:nvSpPr>
          <p:spPr bwMode="auto">
            <a:xfrm>
              <a:off x="659" y="1636"/>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Analyze Inc Two</a:t>
              </a:r>
            </a:p>
          </p:txBody>
        </p:sp>
        <p:sp>
          <p:nvSpPr>
            <p:cNvPr id="348" name="Rectangle 79">
              <a:extLst>
                <a:ext uri="{FF2B5EF4-FFF2-40B4-BE49-F238E27FC236}">
                  <a16:creationId xmlns:a16="http://schemas.microsoft.com/office/drawing/2014/main" id="{3D08B4A7-5C50-8C4F-9740-651F71E5D102}"/>
                </a:ext>
              </a:extLst>
            </p:cNvPr>
            <p:cNvSpPr>
              <a:spLocks noChangeArrowheads="1"/>
            </p:cNvSpPr>
            <p:nvPr/>
          </p:nvSpPr>
          <p:spPr bwMode="auto">
            <a:xfrm>
              <a:off x="240" y="1636"/>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G</a:t>
              </a:r>
            </a:p>
          </p:txBody>
        </p:sp>
        <p:sp>
          <p:nvSpPr>
            <p:cNvPr id="349" name="Rectangle 80">
              <a:extLst>
                <a:ext uri="{FF2B5EF4-FFF2-40B4-BE49-F238E27FC236}">
                  <a16:creationId xmlns:a16="http://schemas.microsoft.com/office/drawing/2014/main" id="{3C87784C-6553-0346-86CE-4F74B8432FC4}"/>
                </a:ext>
              </a:extLst>
            </p:cNvPr>
            <p:cNvSpPr>
              <a:spLocks noChangeArrowheads="1"/>
            </p:cNvSpPr>
            <p:nvPr/>
          </p:nvSpPr>
          <p:spPr bwMode="auto">
            <a:xfrm>
              <a:off x="2975"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 K</a:t>
              </a:r>
            </a:p>
          </p:txBody>
        </p:sp>
        <p:sp>
          <p:nvSpPr>
            <p:cNvPr id="350" name="Rectangle 81">
              <a:extLst>
                <a:ext uri="{FF2B5EF4-FFF2-40B4-BE49-F238E27FC236}">
                  <a16:creationId xmlns:a16="http://schemas.microsoft.com/office/drawing/2014/main" id="{48BA7094-8CD8-984E-92F8-293E59A3FFAE}"/>
                </a:ext>
              </a:extLst>
            </p:cNvPr>
            <p:cNvSpPr>
              <a:spLocks noChangeArrowheads="1"/>
            </p:cNvSpPr>
            <p:nvPr/>
          </p:nvSpPr>
          <p:spPr bwMode="auto">
            <a:xfrm>
              <a:off x="2975"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H</a:t>
              </a:r>
            </a:p>
          </p:txBody>
        </p:sp>
        <p:sp>
          <p:nvSpPr>
            <p:cNvPr id="351" name="Rectangle 82">
              <a:extLst>
                <a:ext uri="{FF2B5EF4-FFF2-40B4-BE49-F238E27FC236}">
                  <a16:creationId xmlns:a16="http://schemas.microsoft.com/office/drawing/2014/main" id="{4D42A1E0-7CEA-0A46-A494-9EEDA6894ABE}"/>
                </a:ext>
              </a:extLst>
            </p:cNvPr>
            <p:cNvSpPr>
              <a:spLocks noChangeArrowheads="1"/>
            </p:cNvSpPr>
            <p:nvPr/>
          </p:nvSpPr>
          <p:spPr bwMode="auto">
            <a:xfrm>
              <a:off x="2975"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G</a:t>
              </a:r>
            </a:p>
          </p:txBody>
        </p:sp>
        <p:sp>
          <p:nvSpPr>
            <p:cNvPr id="352" name="Rectangle 83">
              <a:extLst>
                <a:ext uri="{FF2B5EF4-FFF2-40B4-BE49-F238E27FC236}">
                  <a16:creationId xmlns:a16="http://schemas.microsoft.com/office/drawing/2014/main" id="{BA1761AB-BC75-B64C-988E-555A3203E91C}"/>
                </a:ext>
              </a:extLst>
            </p:cNvPr>
            <p:cNvSpPr>
              <a:spLocks noChangeArrowheads="1"/>
            </p:cNvSpPr>
            <p:nvPr/>
          </p:nvSpPr>
          <p:spPr bwMode="auto">
            <a:xfrm>
              <a:off x="2975"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a:t>
              </a:r>
            </a:p>
          </p:txBody>
        </p:sp>
        <p:sp>
          <p:nvSpPr>
            <p:cNvPr id="353" name="Rectangle 84">
              <a:extLst>
                <a:ext uri="{FF2B5EF4-FFF2-40B4-BE49-F238E27FC236}">
                  <a16:creationId xmlns:a16="http://schemas.microsoft.com/office/drawing/2014/main" id="{1CAE64FA-B1C3-8448-A89A-68D05C6490DC}"/>
                </a:ext>
              </a:extLst>
            </p:cNvPr>
            <p:cNvSpPr>
              <a:spLocks noChangeArrowheads="1"/>
            </p:cNvSpPr>
            <p:nvPr/>
          </p:nvSpPr>
          <p:spPr bwMode="auto">
            <a:xfrm>
              <a:off x="2975"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a:t>
              </a:r>
            </a:p>
          </p:txBody>
        </p:sp>
        <p:sp>
          <p:nvSpPr>
            <p:cNvPr id="354" name="Rectangle 85">
              <a:extLst>
                <a:ext uri="{FF2B5EF4-FFF2-40B4-BE49-F238E27FC236}">
                  <a16:creationId xmlns:a16="http://schemas.microsoft.com/office/drawing/2014/main" id="{87FDF6AF-A78C-484C-813B-331F07FBD326}"/>
                </a:ext>
              </a:extLst>
            </p:cNvPr>
            <p:cNvSpPr>
              <a:spLocks noChangeArrowheads="1"/>
            </p:cNvSpPr>
            <p:nvPr/>
          </p:nvSpPr>
          <p:spPr bwMode="auto">
            <a:xfrm>
              <a:off x="2975"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B</a:t>
              </a:r>
            </a:p>
          </p:txBody>
        </p:sp>
        <p:sp>
          <p:nvSpPr>
            <p:cNvPr id="355" name="Rectangle 86">
              <a:extLst>
                <a:ext uri="{FF2B5EF4-FFF2-40B4-BE49-F238E27FC236}">
                  <a16:creationId xmlns:a16="http://schemas.microsoft.com/office/drawing/2014/main" id="{146FF2AB-22CB-B443-8B83-6619B84AA458}"/>
                </a:ext>
              </a:extLst>
            </p:cNvPr>
            <p:cNvSpPr>
              <a:spLocks noChangeArrowheads="1"/>
            </p:cNvSpPr>
            <p:nvPr/>
          </p:nvSpPr>
          <p:spPr bwMode="auto">
            <a:xfrm>
              <a:off x="2975"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a:t>
              </a:r>
            </a:p>
          </p:txBody>
        </p:sp>
        <p:sp>
          <p:nvSpPr>
            <p:cNvPr id="356" name="Rectangle 87">
              <a:extLst>
                <a:ext uri="{FF2B5EF4-FFF2-40B4-BE49-F238E27FC236}">
                  <a16:creationId xmlns:a16="http://schemas.microsoft.com/office/drawing/2014/main" id="{DCD98FFC-BCF3-D44C-9E5C-D28CDB6A06FA}"/>
                </a:ext>
              </a:extLst>
            </p:cNvPr>
            <p:cNvSpPr>
              <a:spLocks noChangeArrowheads="1"/>
            </p:cNvSpPr>
            <p:nvPr/>
          </p:nvSpPr>
          <p:spPr bwMode="auto">
            <a:xfrm>
              <a:off x="2975"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None</a:t>
              </a:r>
            </a:p>
          </p:txBody>
        </p:sp>
        <p:sp>
          <p:nvSpPr>
            <p:cNvPr id="357" name="Rectangle 88">
              <a:extLst>
                <a:ext uri="{FF2B5EF4-FFF2-40B4-BE49-F238E27FC236}">
                  <a16:creationId xmlns:a16="http://schemas.microsoft.com/office/drawing/2014/main" id="{0B5CBD7D-223C-E347-B6DC-60C321288D01}"/>
                </a:ext>
              </a:extLst>
            </p:cNvPr>
            <p:cNvSpPr>
              <a:spLocks noChangeArrowheads="1"/>
            </p:cNvSpPr>
            <p:nvPr/>
          </p:nvSpPr>
          <p:spPr bwMode="auto">
            <a:xfrm>
              <a:off x="2975"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Pred.</a:t>
              </a:r>
            </a:p>
          </p:txBody>
        </p:sp>
        <p:sp>
          <p:nvSpPr>
            <p:cNvPr id="358" name="Rectangle 89">
              <a:extLst>
                <a:ext uri="{FF2B5EF4-FFF2-40B4-BE49-F238E27FC236}">
                  <a16:creationId xmlns:a16="http://schemas.microsoft.com/office/drawing/2014/main" id="{F163FA3B-80A5-3542-82E1-7BA294ACEAC2}"/>
                </a:ext>
              </a:extLst>
            </p:cNvPr>
            <p:cNvSpPr>
              <a:spLocks noChangeArrowheads="1"/>
            </p:cNvSpPr>
            <p:nvPr/>
          </p:nvSpPr>
          <p:spPr bwMode="auto">
            <a:xfrm>
              <a:off x="3359" y="2495"/>
              <a:ext cx="239" cy="171"/>
            </a:xfrm>
            <a:prstGeom prst="rect">
              <a:avLst/>
            </a:prstGeom>
            <a:noFill/>
            <a:ln w="9525">
              <a:noFill/>
              <a:round/>
              <a:headEnd/>
              <a:tailEnd/>
            </a:ln>
          </p:spPr>
          <p:txBody>
            <a:bodyPr wrap="none" anchor="ctr"/>
            <a:lstStyle/>
            <a:p>
              <a:endParaRPr lang="en-US"/>
            </a:p>
          </p:txBody>
        </p:sp>
        <p:sp>
          <p:nvSpPr>
            <p:cNvPr id="359" name="Rectangle 90">
              <a:extLst>
                <a:ext uri="{FF2B5EF4-FFF2-40B4-BE49-F238E27FC236}">
                  <a16:creationId xmlns:a16="http://schemas.microsoft.com/office/drawing/2014/main" id="{B29A5F8F-407F-1841-BA34-A6470746F29E}"/>
                </a:ext>
              </a:extLst>
            </p:cNvPr>
            <p:cNvSpPr>
              <a:spLocks noChangeArrowheads="1"/>
            </p:cNvSpPr>
            <p:nvPr/>
          </p:nvSpPr>
          <p:spPr bwMode="auto">
            <a:xfrm>
              <a:off x="3359" y="1979"/>
              <a:ext cx="239" cy="171"/>
            </a:xfrm>
            <a:prstGeom prst="rect">
              <a:avLst/>
            </a:prstGeom>
            <a:noFill/>
            <a:ln w="9525">
              <a:noFill/>
              <a:round/>
              <a:headEnd/>
              <a:tailEnd/>
            </a:ln>
          </p:spPr>
          <p:txBody>
            <a:bodyPr wrap="none" anchor="ctr"/>
            <a:lstStyle/>
            <a:p>
              <a:endParaRPr lang="en-US"/>
            </a:p>
          </p:txBody>
        </p:sp>
        <p:sp>
          <p:nvSpPr>
            <p:cNvPr id="360" name="Rectangle 91">
              <a:extLst>
                <a:ext uri="{FF2B5EF4-FFF2-40B4-BE49-F238E27FC236}">
                  <a16:creationId xmlns:a16="http://schemas.microsoft.com/office/drawing/2014/main" id="{CC2A5E67-6512-2943-8DF7-6574FF4D5005}"/>
                </a:ext>
              </a:extLst>
            </p:cNvPr>
            <p:cNvSpPr>
              <a:spLocks noChangeArrowheads="1"/>
            </p:cNvSpPr>
            <p:nvPr/>
          </p:nvSpPr>
          <p:spPr bwMode="auto">
            <a:xfrm>
              <a:off x="3359" y="1808"/>
              <a:ext cx="239" cy="171"/>
            </a:xfrm>
            <a:prstGeom prst="rect">
              <a:avLst/>
            </a:prstGeom>
            <a:noFill/>
            <a:ln w="9525">
              <a:noFill/>
              <a:round/>
              <a:headEnd/>
              <a:tailEnd/>
            </a:ln>
          </p:spPr>
          <p:txBody>
            <a:bodyPr wrap="none" anchor="ctr"/>
            <a:lstStyle/>
            <a:p>
              <a:endParaRPr lang="en-US"/>
            </a:p>
          </p:txBody>
        </p:sp>
        <p:sp>
          <p:nvSpPr>
            <p:cNvPr id="361" name="Rectangle 92">
              <a:extLst>
                <a:ext uri="{FF2B5EF4-FFF2-40B4-BE49-F238E27FC236}">
                  <a16:creationId xmlns:a16="http://schemas.microsoft.com/office/drawing/2014/main" id="{B49CF850-F746-A042-9077-4677FFB4C5D3}"/>
                </a:ext>
              </a:extLst>
            </p:cNvPr>
            <p:cNvSpPr>
              <a:spLocks noChangeArrowheads="1"/>
            </p:cNvSpPr>
            <p:nvPr/>
          </p:nvSpPr>
          <p:spPr bwMode="auto">
            <a:xfrm>
              <a:off x="3359" y="1292"/>
              <a:ext cx="239" cy="171"/>
            </a:xfrm>
            <a:prstGeom prst="rect">
              <a:avLst/>
            </a:prstGeom>
            <a:noFill/>
            <a:ln w="9525">
              <a:noFill/>
              <a:round/>
              <a:headEnd/>
              <a:tailEnd/>
            </a:ln>
          </p:spPr>
          <p:txBody>
            <a:bodyPr wrap="none" anchor="ctr"/>
            <a:lstStyle/>
            <a:p>
              <a:endParaRPr lang="en-US"/>
            </a:p>
          </p:txBody>
        </p:sp>
        <p:sp>
          <p:nvSpPr>
            <p:cNvPr id="362" name="Rectangle 93">
              <a:extLst>
                <a:ext uri="{FF2B5EF4-FFF2-40B4-BE49-F238E27FC236}">
                  <a16:creationId xmlns:a16="http://schemas.microsoft.com/office/drawing/2014/main" id="{C57C1E55-AE5A-9A4A-A9D4-802F88274F73}"/>
                </a:ext>
              </a:extLst>
            </p:cNvPr>
            <p:cNvSpPr>
              <a:spLocks noChangeArrowheads="1"/>
            </p:cNvSpPr>
            <p:nvPr/>
          </p:nvSpPr>
          <p:spPr bwMode="auto">
            <a:xfrm>
              <a:off x="3359" y="1120"/>
              <a:ext cx="239" cy="171"/>
            </a:xfrm>
            <a:prstGeom prst="rect">
              <a:avLst/>
            </a:prstGeom>
            <a:noFill/>
            <a:ln w="9525">
              <a:noFill/>
              <a:round/>
              <a:headEnd/>
              <a:tailEnd/>
            </a:ln>
          </p:spPr>
          <p:txBody>
            <a:bodyPr wrap="none" anchor="ctr"/>
            <a:lstStyle/>
            <a:p>
              <a:endParaRPr lang="en-US"/>
            </a:p>
          </p:txBody>
        </p:sp>
        <p:sp>
          <p:nvSpPr>
            <p:cNvPr id="363" name="Rectangle 94">
              <a:extLst>
                <a:ext uri="{FF2B5EF4-FFF2-40B4-BE49-F238E27FC236}">
                  <a16:creationId xmlns:a16="http://schemas.microsoft.com/office/drawing/2014/main" id="{E7D45E69-7935-C04B-82F3-7EA3809E34ED}"/>
                </a:ext>
              </a:extLst>
            </p:cNvPr>
            <p:cNvSpPr>
              <a:spLocks noChangeArrowheads="1"/>
            </p:cNvSpPr>
            <p:nvPr/>
          </p:nvSpPr>
          <p:spPr bwMode="auto">
            <a:xfrm>
              <a:off x="3359" y="948"/>
              <a:ext cx="239" cy="171"/>
            </a:xfrm>
            <a:prstGeom prst="rect">
              <a:avLst/>
            </a:prstGeom>
            <a:noFill/>
            <a:ln w="9525">
              <a:noFill/>
              <a:round/>
              <a:headEnd/>
              <a:tailEnd/>
            </a:ln>
          </p:spPr>
          <p:txBody>
            <a:bodyPr wrap="none" anchor="ctr"/>
            <a:lstStyle/>
            <a:p>
              <a:endParaRPr lang="en-US"/>
            </a:p>
          </p:txBody>
        </p:sp>
        <p:sp>
          <p:nvSpPr>
            <p:cNvPr id="364" name="Rectangle 95">
              <a:extLst>
                <a:ext uri="{FF2B5EF4-FFF2-40B4-BE49-F238E27FC236}">
                  <a16:creationId xmlns:a16="http://schemas.microsoft.com/office/drawing/2014/main" id="{3BD8751C-19AA-6A4C-B2AA-8ABCB55E201F}"/>
                </a:ext>
              </a:extLst>
            </p:cNvPr>
            <p:cNvSpPr>
              <a:spLocks noChangeArrowheads="1"/>
            </p:cNvSpPr>
            <p:nvPr/>
          </p:nvSpPr>
          <p:spPr bwMode="auto">
            <a:xfrm>
              <a:off x="3359" y="776"/>
              <a:ext cx="239" cy="171"/>
            </a:xfrm>
            <a:prstGeom prst="rect">
              <a:avLst/>
            </a:prstGeom>
            <a:noFill/>
            <a:ln w="9525">
              <a:noFill/>
              <a:round/>
              <a:headEnd/>
              <a:tailEnd/>
            </a:ln>
          </p:spPr>
          <p:txBody>
            <a:bodyPr wrap="none" anchor="ctr"/>
            <a:lstStyle/>
            <a:p>
              <a:endParaRPr lang="en-US"/>
            </a:p>
          </p:txBody>
        </p:sp>
        <p:sp>
          <p:nvSpPr>
            <p:cNvPr id="365" name="Rectangle 96">
              <a:extLst>
                <a:ext uri="{FF2B5EF4-FFF2-40B4-BE49-F238E27FC236}">
                  <a16:creationId xmlns:a16="http://schemas.microsoft.com/office/drawing/2014/main" id="{B5A0E374-956D-A94F-9B24-14E33DEFF869}"/>
                </a:ext>
              </a:extLst>
            </p:cNvPr>
            <p:cNvSpPr>
              <a:spLocks noChangeArrowheads="1"/>
            </p:cNvSpPr>
            <p:nvPr/>
          </p:nvSpPr>
          <p:spPr bwMode="auto">
            <a:xfrm>
              <a:off x="3359" y="605"/>
              <a:ext cx="239" cy="171"/>
            </a:xfrm>
            <a:prstGeom prst="rect">
              <a:avLst/>
            </a:prstGeom>
            <a:noFill/>
            <a:ln w="9525">
              <a:noFill/>
              <a:round/>
              <a:headEnd/>
              <a:tailEnd/>
            </a:ln>
          </p:spPr>
          <p:txBody>
            <a:bodyPr wrap="none" anchor="ctr"/>
            <a:lstStyle/>
            <a:p>
              <a:endParaRPr lang="en-US"/>
            </a:p>
          </p:txBody>
        </p:sp>
        <p:sp>
          <p:nvSpPr>
            <p:cNvPr id="366" name="Rectangle 97">
              <a:extLst>
                <a:ext uri="{FF2B5EF4-FFF2-40B4-BE49-F238E27FC236}">
                  <a16:creationId xmlns:a16="http://schemas.microsoft.com/office/drawing/2014/main" id="{DE6AC887-FF86-F241-9701-F0DA5887CAC1}"/>
                </a:ext>
              </a:extLst>
            </p:cNvPr>
            <p:cNvSpPr>
              <a:spLocks noChangeArrowheads="1"/>
            </p:cNvSpPr>
            <p:nvPr/>
          </p:nvSpPr>
          <p:spPr bwMode="auto">
            <a:xfrm>
              <a:off x="3359" y="433"/>
              <a:ext cx="239" cy="171"/>
            </a:xfrm>
            <a:prstGeom prst="rect">
              <a:avLst/>
            </a:prstGeom>
            <a:noFill/>
            <a:ln w="9525">
              <a:noFill/>
              <a:round/>
              <a:headEnd/>
              <a:tailEnd/>
            </a:ln>
          </p:spPr>
          <p:txBody>
            <a:bodyPr wrap="none" anchor="ctr"/>
            <a:lstStyle/>
            <a:p>
              <a:endParaRPr lang="en-US"/>
            </a:p>
          </p:txBody>
        </p:sp>
        <p:sp>
          <p:nvSpPr>
            <p:cNvPr id="367" name="Rectangle 98">
              <a:extLst>
                <a:ext uri="{FF2B5EF4-FFF2-40B4-BE49-F238E27FC236}">
                  <a16:creationId xmlns:a16="http://schemas.microsoft.com/office/drawing/2014/main" id="{37575FA8-450B-D349-A3E5-BAB391AADED8}"/>
                </a:ext>
              </a:extLst>
            </p:cNvPr>
            <p:cNvSpPr>
              <a:spLocks noChangeArrowheads="1"/>
            </p:cNvSpPr>
            <p:nvPr/>
          </p:nvSpPr>
          <p:spPr bwMode="auto">
            <a:xfrm>
              <a:off x="3599" y="2495"/>
              <a:ext cx="239" cy="171"/>
            </a:xfrm>
            <a:prstGeom prst="rect">
              <a:avLst/>
            </a:prstGeom>
            <a:noFill/>
            <a:ln w="9525">
              <a:noFill/>
              <a:round/>
              <a:headEnd/>
              <a:tailEnd/>
            </a:ln>
          </p:spPr>
          <p:txBody>
            <a:bodyPr wrap="none" anchor="ctr"/>
            <a:lstStyle/>
            <a:p>
              <a:endParaRPr lang="en-US"/>
            </a:p>
          </p:txBody>
        </p:sp>
        <p:sp>
          <p:nvSpPr>
            <p:cNvPr id="368" name="Rectangle 99">
              <a:extLst>
                <a:ext uri="{FF2B5EF4-FFF2-40B4-BE49-F238E27FC236}">
                  <a16:creationId xmlns:a16="http://schemas.microsoft.com/office/drawing/2014/main" id="{8A3E9A0B-D8F0-F645-9B30-856773142602}"/>
                </a:ext>
              </a:extLst>
            </p:cNvPr>
            <p:cNvSpPr>
              <a:spLocks noChangeArrowheads="1"/>
            </p:cNvSpPr>
            <p:nvPr/>
          </p:nvSpPr>
          <p:spPr bwMode="auto">
            <a:xfrm>
              <a:off x="3599" y="1979"/>
              <a:ext cx="239" cy="171"/>
            </a:xfrm>
            <a:prstGeom prst="rect">
              <a:avLst/>
            </a:prstGeom>
            <a:noFill/>
            <a:ln w="9525">
              <a:noFill/>
              <a:round/>
              <a:headEnd/>
              <a:tailEnd/>
            </a:ln>
          </p:spPr>
          <p:txBody>
            <a:bodyPr wrap="none" anchor="ctr"/>
            <a:lstStyle/>
            <a:p>
              <a:endParaRPr lang="en-US"/>
            </a:p>
          </p:txBody>
        </p:sp>
        <p:sp>
          <p:nvSpPr>
            <p:cNvPr id="369" name="Rectangle 100">
              <a:extLst>
                <a:ext uri="{FF2B5EF4-FFF2-40B4-BE49-F238E27FC236}">
                  <a16:creationId xmlns:a16="http://schemas.microsoft.com/office/drawing/2014/main" id="{06F4E46D-5622-C449-B590-E7DED4B483FE}"/>
                </a:ext>
              </a:extLst>
            </p:cNvPr>
            <p:cNvSpPr>
              <a:spLocks noChangeArrowheads="1"/>
            </p:cNvSpPr>
            <p:nvPr/>
          </p:nvSpPr>
          <p:spPr bwMode="auto">
            <a:xfrm>
              <a:off x="3599" y="1808"/>
              <a:ext cx="239" cy="171"/>
            </a:xfrm>
            <a:prstGeom prst="rect">
              <a:avLst/>
            </a:prstGeom>
            <a:noFill/>
            <a:ln w="9525">
              <a:noFill/>
              <a:round/>
              <a:headEnd/>
              <a:tailEnd/>
            </a:ln>
          </p:spPr>
          <p:txBody>
            <a:bodyPr wrap="none" anchor="ctr"/>
            <a:lstStyle/>
            <a:p>
              <a:endParaRPr lang="en-US"/>
            </a:p>
          </p:txBody>
        </p:sp>
        <p:sp>
          <p:nvSpPr>
            <p:cNvPr id="370" name="Rectangle 101">
              <a:extLst>
                <a:ext uri="{FF2B5EF4-FFF2-40B4-BE49-F238E27FC236}">
                  <a16:creationId xmlns:a16="http://schemas.microsoft.com/office/drawing/2014/main" id="{46C50110-173E-1C41-98F0-563738473F8E}"/>
                </a:ext>
              </a:extLst>
            </p:cNvPr>
            <p:cNvSpPr>
              <a:spLocks noChangeArrowheads="1"/>
            </p:cNvSpPr>
            <p:nvPr/>
          </p:nvSpPr>
          <p:spPr bwMode="auto">
            <a:xfrm>
              <a:off x="3599" y="1292"/>
              <a:ext cx="239" cy="171"/>
            </a:xfrm>
            <a:prstGeom prst="rect">
              <a:avLst/>
            </a:prstGeom>
            <a:noFill/>
            <a:ln w="9525">
              <a:noFill/>
              <a:round/>
              <a:headEnd/>
              <a:tailEnd/>
            </a:ln>
          </p:spPr>
          <p:txBody>
            <a:bodyPr wrap="none" anchor="ctr"/>
            <a:lstStyle/>
            <a:p>
              <a:endParaRPr lang="en-US"/>
            </a:p>
          </p:txBody>
        </p:sp>
        <p:sp>
          <p:nvSpPr>
            <p:cNvPr id="371" name="Rectangle 102">
              <a:extLst>
                <a:ext uri="{FF2B5EF4-FFF2-40B4-BE49-F238E27FC236}">
                  <a16:creationId xmlns:a16="http://schemas.microsoft.com/office/drawing/2014/main" id="{7B43A9D1-E146-2443-B8BF-B51C15C7162F}"/>
                </a:ext>
              </a:extLst>
            </p:cNvPr>
            <p:cNvSpPr>
              <a:spLocks noChangeArrowheads="1"/>
            </p:cNvSpPr>
            <p:nvPr/>
          </p:nvSpPr>
          <p:spPr bwMode="auto">
            <a:xfrm>
              <a:off x="3599" y="1120"/>
              <a:ext cx="239" cy="171"/>
            </a:xfrm>
            <a:prstGeom prst="rect">
              <a:avLst/>
            </a:prstGeom>
            <a:noFill/>
            <a:ln w="9525">
              <a:noFill/>
              <a:round/>
              <a:headEnd/>
              <a:tailEnd/>
            </a:ln>
          </p:spPr>
          <p:txBody>
            <a:bodyPr wrap="none" anchor="ctr"/>
            <a:lstStyle/>
            <a:p>
              <a:endParaRPr lang="en-US"/>
            </a:p>
          </p:txBody>
        </p:sp>
        <p:sp>
          <p:nvSpPr>
            <p:cNvPr id="372" name="Rectangle 103">
              <a:extLst>
                <a:ext uri="{FF2B5EF4-FFF2-40B4-BE49-F238E27FC236}">
                  <a16:creationId xmlns:a16="http://schemas.microsoft.com/office/drawing/2014/main" id="{C9A81131-E647-E342-9BCC-A6D7898ADD0E}"/>
                </a:ext>
              </a:extLst>
            </p:cNvPr>
            <p:cNvSpPr>
              <a:spLocks noChangeArrowheads="1"/>
            </p:cNvSpPr>
            <p:nvPr/>
          </p:nvSpPr>
          <p:spPr bwMode="auto">
            <a:xfrm>
              <a:off x="3599" y="948"/>
              <a:ext cx="239" cy="171"/>
            </a:xfrm>
            <a:prstGeom prst="rect">
              <a:avLst/>
            </a:prstGeom>
            <a:noFill/>
            <a:ln w="9525">
              <a:noFill/>
              <a:round/>
              <a:headEnd/>
              <a:tailEnd/>
            </a:ln>
          </p:spPr>
          <p:txBody>
            <a:bodyPr wrap="none" anchor="ctr"/>
            <a:lstStyle/>
            <a:p>
              <a:endParaRPr lang="en-US"/>
            </a:p>
          </p:txBody>
        </p:sp>
        <p:sp>
          <p:nvSpPr>
            <p:cNvPr id="373" name="Rectangle 104">
              <a:extLst>
                <a:ext uri="{FF2B5EF4-FFF2-40B4-BE49-F238E27FC236}">
                  <a16:creationId xmlns:a16="http://schemas.microsoft.com/office/drawing/2014/main" id="{A2466FFA-DF57-2A4F-8F37-08E20C9FB861}"/>
                </a:ext>
              </a:extLst>
            </p:cNvPr>
            <p:cNvSpPr>
              <a:spLocks noChangeArrowheads="1"/>
            </p:cNvSpPr>
            <p:nvPr/>
          </p:nvSpPr>
          <p:spPr bwMode="auto">
            <a:xfrm>
              <a:off x="3599" y="776"/>
              <a:ext cx="239" cy="171"/>
            </a:xfrm>
            <a:prstGeom prst="rect">
              <a:avLst/>
            </a:prstGeom>
            <a:noFill/>
            <a:ln w="9525">
              <a:noFill/>
              <a:round/>
              <a:headEnd/>
              <a:tailEnd/>
            </a:ln>
          </p:spPr>
          <p:txBody>
            <a:bodyPr wrap="none" anchor="ctr"/>
            <a:lstStyle/>
            <a:p>
              <a:endParaRPr lang="en-US"/>
            </a:p>
          </p:txBody>
        </p:sp>
        <p:sp>
          <p:nvSpPr>
            <p:cNvPr id="374" name="Rectangle 105">
              <a:extLst>
                <a:ext uri="{FF2B5EF4-FFF2-40B4-BE49-F238E27FC236}">
                  <a16:creationId xmlns:a16="http://schemas.microsoft.com/office/drawing/2014/main" id="{742D421F-2A9B-C74B-A697-3B50E0AF1D90}"/>
                </a:ext>
              </a:extLst>
            </p:cNvPr>
            <p:cNvSpPr>
              <a:spLocks noChangeArrowheads="1"/>
            </p:cNvSpPr>
            <p:nvPr/>
          </p:nvSpPr>
          <p:spPr bwMode="auto">
            <a:xfrm>
              <a:off x="3599" y="605"/>
              <a:ext cx="239" cy="171"/>
            </a:xfrm>
            <a:prstGeom prst="rect">
              <a:avLst/>
            </a:prstGeom>
            <a:noFill/>
            <a:ln w="9525">
              <a:noFill/>
              <a:round/>
              <a:headEnd/>
              <a:tailEnd/>
            </a:ln>
          </p:spPr>
          <p:txBody>
            <a:bodyPr wrap="none" anchor="ctr"/>
            <a:lstStyle/>
            <a:p>
              <a:endParaRPr lang="en-US"/>
            </a:p>
          </p:txBody>
        </p:sp>
        <p:sp>
          <p:nvSpPr>
            <p:cNvPr id="375" name="Rectangle 106">
              <a:extLst>
                <a:ext uri="{FF2B5EF4-FFF2-40B4-BE49-F238E27FC236}">
                  <a16:creationId xmlns:a16="http://schemas.microsoft.com/office/drawing/2014/main" id="{FE4FAA81-4961-DB41-9EFD-26CED20405D4}"/>
                </a:ext>
              </a:extLst>
            </p:cNvPr>
            <p:cNvSpPr>
              <a:spLocks noChangeArrowheads="1"/>
            </p:cNvSpPr>
            <p:nvPr/>
          </p:nvSpPr>
          <p:spPr bwMode="auto">
            <a:xfrm>
              <a:off x="3599" y="433"/>
              <a:ext cx="239" cy="171"/>
            </a:xfrm>
            <a:prstGeom prst="rect">
              <a:avLst/>
            </a:prstGeom>
            <a:noFill/>
            <a:ln w="9525">
              <a:noFill/>
              <a:round/>
              <a:headEnd/>
              <a:tailEnd/>
            </a:ln>
          </p:spPr>
          <p:txBody>
            <a:bodyPr wrap="none" anchor="ctr"/>
            <a:lstStyle/>
            <a:p>
              <a:endParaRPr lang="en-US"/>
            </a:p>
          </p:txBody>
        </p:sp>
        <p:sp>
          <p:nvSpPr>
            <p:cNvPr id="376" name="Rectangle 107">
              <a:extLst>
                <a:ext uri="{FF2B5EF4-FFF2-40B4-BE49-F238E27FC236}">
                  <a16:creationId xmlns:a16="http://schemas.microsoft.com/office/drawing/2014/main" id="{DC9C4793-C593-F149-AFF6-19F60555FA06}"/>
                </a:ext>
              </a:extLst>
            </p:cNvPr>
            <p:cNvSpPr>
              <a:spLocks noChangeArrowheads="1"/>
            </p:cNvSpPr>
            <p:nvPr/>
          </p:nvSpPr>
          <p:spPr bwMode="auto">
            <a:xfrm>
              <a:off x="4558" y="2495"/>
              <a:ext cx="239" cy="171"/>
            </a:xfrm>
            <a:prstGeom prst="rect">
              <a:avLst/>
            </a:prstGeom>
            <a:noFill/>
            <a:ln w="9525">
              <a:noFill/>
              <a:round/>
              <a:headEnd/>
              <a:tailEnd/>
            </a:ln>
          </p:spPr>
          <p:txBody>
            <a:bodyPr wrap="none" anchor="ctr"/>
            <a:lstStyle/>
            <a:p>
              <a:endParaRPr lang="en-US"/>
            </a:p>
          </p:txBody>
        </p:sp>
        <p:sp>
          <p:nvSpPr>
            <p:cNvPr id="377" name="Rectangle 108">
              <a:extLst>
                <a:ext uri="{FF2B5EF4-FFF2-40B4-BE49-F238E27FC236}">
                  <a16:creationId xmlns:a16="http://schemas.microsoft.com/office/drawing/2014/main" id="{8F2919DE-EF51-4747-8E16-EDF77CDB98AF}"/>
                </a:ext>
              </a:extLst>
            </p:cNvPr>
            <p:cNvSpPr>
              <a:spLocks noChangeArrowheads="1"/>
            </p:cNvSpPr>
            <p:nvPr/>
          </p:nvSpPr>
          <p:spPr bwMode="auto">
            <a:xfrm>
              <a:off x="4558" y="1979"/>
              <a:ext cx="239" cy="171"/>
            </a:xfrm>
            <a:prstGeom prst="rect">
              <a:avLst/>
            </a:prstGeom>
            <a:noFill/>
            <a:ln w="9525">
              <a:noFill/>
              <a:round/>
              <a:headEnd/>
              <a:tailEnd/>
            </a:ln>
          </p:spPr>
          <p:txBody>
            <a:bodyPr wrap="none" anchor="ctr"/>
            <a:lstStyle/>
            <a:p>
              <a:endParaRPr lang="en-US"/>
            </a:p>
          </p:txBody>
        </p:sp>
        <p:sp>
          <p:nvSpPr>
            <p:cNvPr id="378" name="Rectangle 109">
              <a:extLst>
                <a:ext uri="{FF2B5EF4-FFF2-40B4-BE49-F238E27FC236}">
                  <a16:creationId xmlns:a16="http://schemas.microsoft.com/office/drawing/2014/main" id="{817CB1DE-5FFA-A341-A597-502D2EF4BCB5}"/>
                </a:ext>
              </a:extLst>
            </p:cNvPr>
            <p:cNvSpPr>
              <a:spLocks noChangeArrowheads="1"/>
            </p:cNvSpPr>
            <p:nvPr/>
          </p:nvSpPr>
          <p:spPr bwMode="auto">
            <a:xfrm>
              <a:off x="4558" y="1808"/>
              <a:ext cx="239" cy="171"/>
            </a:xfrm>
            <a:prstGeom prst="rect">
              <a:avLst/>
            </a:prstGeom>
            <a:noFill/>
            <a:ln w="9525">
              <a:noFill/>
              <a:round/>
              <a:headEnd/>
              <a:tailEnd/>
            </a:ln>
          </p:spPr>
          <p:txBody>
            <a:bodyPr wrap="none" anchor="ctr"/>
            <a:lstStyle/>
            <a:p>
              <a:endParaRPr lang="en-US"/>
            </a:p>
          </p:txBody>
        </p:sp>
        <p:sp>
          <p:nvSpPr>
            <p:cNvPr id="379" name="Rectangle 110">
              <a:extLst>
                <a:ext uri="{FF2B5EF4-FFF2-40B4-BE49-F238E27FC236}">
                  <a16:creationId xmlns:a16="http://schemas.microsoft.com/office/drawing/2014/main" id="{9A035CC7-116F-694F-883E-E07961A8DEC8}"/>
                </a:ext>
              </a:extLst>
            </p:cNvPr>
            <p:cNvSpPr>
              <a:spLocks noChangeArrowheads="1"/>
            </p:cNvSpPr>
            <p:nvPr/>
          </p:nvSpPr>
          <p:spPr bwMode="auto">
            <a:xfrm>
              <a:off x="4558" y="1292"/>
              <a:ext cx="239" cy="171"/>
            </a:xfrm>
            <a:prstGeom prst="rect">
              <a:avLst/>
            </a:prstGeom>
            <a:noFill/>
            <a:ln w="9525">
              <a:noFill/>
              <a:round/>
              <a:headEnd/>
              <a:tailEnd/>
            </a:ln>
          </p:spPr>
          <p:txBody>
            <a:bodyPr wrap="none" anchor="ctr"/>
            <a:lstStyle/>
            <a:p>
              <a:endParaRPr lang="en-US"/>
            </a:p>
          </p:txBody>
        </p:sp>
        <p:sp>
          <p:nvSpPr>
            <p:cNvPr id="380" name="Rectangle 111">
              <a:extLst>
                <a:ext uri="{FF2B5EF4-FFF2-40B4-BE49-F238E27FC236}">
                  <a16:creationId xmlns:a16="http://schemas.microsoft.com/office/drawing/2014/main" id="{BC726E50-2159-174C-9DAA-254FCD9D75FB}"/>
                </a:ext>
              </a:extLst>
            </p:cNvPr>
            <p:cNvSpPr>
              <a:spLocks noChangeArrowheads="1"/>
            </p:cNvSpPr>
            <p:nvPr/>
          </p:nvSpPr>
          <p:spPr bwMode="auto">
            <a:xfrm>
              <a:off x="4558" y="1120"/>
              <a:ext cx="239" cy="171"/>
            </a:xfrm>
            <a:prstGeom prst="rect">
              <a:avLst/>
            </a:prstGeom>
            <a:noFill/>
            <a:ln w="9525">
              <a:noFill/>
              <a:round/>
              <a:headEnd/>
              <a:tailEnd/>
            </a:ln>
          </p:spPr>
          <p:txBody>
            <a:bodyPr wrap="none" anchor="ctr"/>
            <a:lstStyle/>
            <a:p>
              <a:endParaRPr lang="en-US"/>
            </a:p>
          </p:txBody>
        </p:sp>
        <p:sp>
          <p:nvSpPr>
            <p:cNvPr id="381" name="Rectangle 112">
              <a:extLst>
                <a:ext uri="{FF2B5EF4-FFF2-40B4-BE49-F238E27FC236}">
                  <a16:creationId xmlns:a16="http://schemas.microsoft.com/office/drawing/2014/main" id="{4F8314B7-3D55-5342-8814-4EF368845D1B}"/>
                </a:ext>
              </a:extLst>
            </p:cNvPr>
            <p:cNvSpPr>
              <a:spLocks noChangeArrowheads="1"/>
            </p:cNvSpPr>
            <p:nvPr/>
          </p:nvSpPr>
          <p:spPr bwMode="auto">
            <a:xfrm>
              <a:off x="4558" y="948"/>
              <a:ext cx="239" cy="171"/>
            </a:xfrm>
            <a:prstGeom prst="rect">
              <a:avLst/>
            </a:prstGeom>
            <a:noFill/>
            <a:ln w="9525">
              <a:noFill/>
              <a:round/>
              <a:headEnd/>
              <a:tailEnd/>
            </a:ln>
          </p:spPr>
          <p:txBody>
            <a:bodyPr wrap="none" anchor="ctr"/>
            <a:lstStyle/>
            <a:p>
              <a:endParaRPr lang="en-US"/>
            </a:p>
          </p:txBody>
        </p:sp>
        <p:sp>
          <p:nvSpPr>
            <p:cNvPr id="382" name="Rectangle 113">
              <a:extLst>
                <a:ext uri="{FF2B5EF4-FFF2-40B4-BE49-F238E27FC236}">
                  <a16:creationId xmlns:a16="http://schemas.microsoft.com/office/drawing/2014/main" id="{A36D265C-4DBC-864A-BD6B-6136CE1ED5D2}"/>
                </a:ext>
              </a:extLst>
            </p:cNvPr>
            <p:cNvSpPr>
              <a:spLocks noChangeArrowheads="1"/>
            </p:cNvSpPr>
            <p:nvPr/>
          </p:nvSpPr>
          <p:spPr bwMode="auto">
            <a:xfrm>
              <a:off x="4558" y="776"/>
              <a:ext cx="239" cy="171"/>
            </a:xfrm>
            <a:prstGeom prst="rect">
              <a:avLst/>
            </a:prstGeom>
            <a:noFill/>
            <a:ln w="9525">
              <a:noFill/>
              <a:round/>
              <a:headEnd/>
              <a:tailEnd/>
            </a:ln>
          </p:spPr>
          <p:txBody>
            <a:bodyPr wrap="none" anchor="ctr"/>
            <a:lstStyle/>
            <a:p>
              <a:endParaRPr lang="en-US"/>
            </a:p>
          </p:txBody>
        </p:sp>
        <p:sp>
          <p:nvSpPr>
            <p:cNvPr id="383" name="Rectangle 114">
              <a:extLst>
                <a:ext uri="{FF2B5EF4-FFF2-40B4-BE49-F238E27FC236}">
                  <a16:creationId xmlns:a16="http://schemas.microsoft.com/office/drawing/2014/main" id="{17CBEDB1-C155-814C-937C-3BB37ABC01EE}"/>
                </a:ext>
              </a:extLst>
            </p:cNvPr>
            <p:cNvSpPr>
              <a:spLocks noChangeArrowheads="1"/>
            </p:cNvSpPr>
            <p:nvPr/>
          </p:nvSpPr>
          <p:spPr bwMode="auto">
            <a:xfrm>
              <a:off x="4558" y="605"/>
              <a:ext cx="239" cy="171"/>
            </a:xfrm>
            <a:prstGeom prst="rect">
              <a:avLst/>
            </a:prstGeom>
            <a:noFill/>
            <a:ln w="9525">
              <a:noFill/>
              <a:round/>
              <a:headEnd/>
              <a:tailEnd/>
            </a:ln>
          </p:spPr>
          <p:txBody>
            <a:bodyPr wrap="none" anchor="ctr"/>
            <a:lstStyle/>
            <a:p>
              <a:endParaRPr lang="en-US"/>
            </a:p>
          </p:txBody>
        </p:sp>
        <p:sp>
          <p:nvSpPr>
            <p:cNvPr id="384" name="Rectangle 115">
              <a:extLst>
                <a:ext uri="{FF2B5EF4-FFF2-40B4-BE49-F238E27FC236}">
                  <a16:creationId xmlns:a16="http://schemas.microsoft.com/office/drawing/2014/main" id="{FA0CCB52-9B4D-3D4A-AFEB-8C685B68D3B9}"/>
                </a:ext>
              </a:extLst>
            </p:cNvPr>
            <p:cNvSpPr>
              <a:spLocks noChangeArrowheads="1"/>
            </p:cNvSpPr>
            <p:nvPr/>
          </p:nvSpPr>
          <p:spPr bwMode="auto">
            <a:xfrm>
              <a:off x="4558" y="433"/>
              <a:ext cx="239" cy="171"/>
            </a:xfrm>
            <a:prstGeom prst="rect">
              <a:avLst/>
            </a:prstGeom>
            <a:noFill/>
            <a:ln w="9525">
              <a:noFill/>
              <a:round/>
              <a:headEnd/>
              <a:tailEnd/>
            </a:ln>
          </p:spPr>
          <p:txBody>
            <a:bodyPr wrap="none" anchor="ctr"/>
            <a:lstStyle/>
            <a:p>
              <a:endParaRPr lang="en-US"/>
            </a:p>
          </p:txBody>
        </p:sp>
        <p:sp>
          <p:nvSpPr>
            <p:cNvPr id="385" name="Rectangle 116">
              <a:extLst>
                <a:ext uri="{FF2B5EF4-FFF2-40B4-BE49-F238E27FC236}">
                  <a16:creationId xmlns:a16="http://schemas.microsoft.com/office/drawing/2014/main" id="{3BCF6FBA-5A37-4B45-80B4-D8FE2CC81B7E}"/>
                </a:ext>
              </a:extLst>
            </p:cNvPr>
            <p:cNvSpPr>
              <a:spLocks noChangeArrowheads="1"/>
            </p:cNvSpPr>
            <p:nvPr/>
          </p:nvSpPr>
          <p:spPr bwMode="auto">
            <a:xfrm>
              <a:off x="5278" y="2495"/>
              <a:ext cx="239" cy="171"/>
            </a:xfrm>
            <a:prstGeom prst="rect">
              <a:avLst/>
            </a:prstGeom>
            <a:noFill/>
            <a:ln w="9525">
              <a:noFill/>
              <a:round/>
              <a:headEnd/>
              <a:tailEnd/>
            </a:ln>
          </p:spPr>
          <p:txBody>
            <a:bodyPr wrap="none" anchor="ctr"/>
            <a:lstStyle/>
            <a:p>
              <a:endParaRPr lang="en-US"/>
            </a:p>
          </p:txBody>
        </p:sp>
        <p:sp>
          <p:nvSpPr>
            <p:cNvPr id="386" name="Rectangle 117">
              <a:extLst>
                <a:ext uri="{FF2B5EF4-FFF2-40B4-BE49-F238E27FC236}">
                  <a16:creationId xmlns:a16="http://schemas.microsoft.com/office/drawing/2014/main" id="{58C8064B-D4DD-D843-8B61-87FB7F843E47}"/>
                </a:ext>
              </a:extLst>
            </p:cNvPr>
            <p:cNvSpPr>
              <a:spLocks noChangeArrowheads="1"/>
            </p:cNvSpPr>
            <p:nvPr/>
          </p:nvSpPr>
          <p:spPr bwMode="auto">
            <a:xfrm>
              <a:off x="4318" y="2495"/>
              <a:ext cx="239" cy="171"/>
            </a:xfrm>
            <a:prstGeom prst="rect">
              <a:avLst/>
            </a:prstGeom>
            <a:noFill/>
            <a:ln w="9525">
              <a:noFill/>
              <a:round/>
              <a:headEnd/>
              <a:tailEnd/>
            </a:ln>
          </p:spPr>
          <p:txBody>
            <a:bodyPr wrap="none" anchor="ctr"/>
            <a:lstStyle/>
            <a:p>
              <a:endParaRPr lang="en-US"/>
            </a:p>
          </p:txBody>
        </p:sp>
        <p:sp>
          <p:nvSpPr>
            <p:cNvPr id="387" name="Rectangle 118">
              <a:extLst>
                <a:ext uri="{FF2B5EF4-FFF2-40B4-BE49-F238E27FC236}">
                  <a16:creationId xmlns:a16="http://schemas.microsoft.com/office/drawing/2014/main" id="{DBE12A13-94DA-FA41-9BFF-0C6F60399BDA}"/>
                </a:ext>
              </a:extLst>
            </p:cNvPr>
            <p:cNvSpPr>
              <a:spLocks noChangeArrowheads="1"/>
            </p:cNvSpPr>
            <p:nvPr/>
          </p:nvSpPr>
          <p:spPr bwMode="auto">
            <a:xfrm>
              <a:off x="4078" y="2495"/>
              <a:ext cx="239" cy="171"/>
            </a:xfrm>
            <a:prstGeom prst="rect">
              <a:avLst/>
            </a:prstGeom>
            <a:noFill/>
            <a:ln w="9525">
              <a:noFill/>
              <a:round/>
              <a:headEnd/>
              <a:tailEnd/>
            </a:ln>
          </p:spPr>
          <p:txBody>
            <a:bodyPr wrap="none" anchor="ctr"/>
            <a:lstStyle/>
            <a:p>
              <a:endParaRPr lang="en-US"/>
            </a:p>
          </p:txBody>
        </p:sp>
        <p:sp>
          <p:nvSpPr>
            <p:cNvPr id="388" name="Rectangle 119">
              <a:extLst>
                <a:ext uri="{FF2B5EF4-FFF2-40B4-BE49-F238E27FC236}">
                  <a16:creationId xmlns:a16="http://schemas.microsoft.com/office/drawing/2014/main" id="{6EAA8B2F-26D4-1448-B0DE-2154B7D9D07E}"/>
                </a:ext>
              </a:extLst>
            </p:cNvPr>
            <p:cNvSpPr>
              <a:spLocks noChangeArrowheads="1"/>
            </p:cNvSpPr>
            <p:nvPr/>
          </p:nvSpPr>
          <p:spPr bwMode="auto">
            <a:xfrm>
              <a:off x="3838" y="2495"/>
              <a:ext cx="239" cy="171"/>
            </a:xfrm>
            <a:prstGeom prst="rect">
              <a:avLst/>
            </a:prstGeom>
            <a:noFill/>
            <a:ln w="9525">
              <a:noFill/>
              <a:round/>
              <a:headEnd/>
              <a:tailEnd/>
            </a:ln>
          </p:spPr>
          <p:txBody>
            <a:bodyPr wrap="none" anchor="ctr"/>
            <a:lstStyle/>
            <a:p>
              <a:endParaRPr lang="en-US"/>
            </a:p>
          </p:txBody>
        </p:sp>
        <p:sp>
          <p:nvSpPr>
            <p:cNvPr id="389" name="Rectangle 120">
              <a:extLst>
                <a:ext uri="{FF2B5EF4-FFF2-40B4-BE49-F238E27FC236}">
                  <a16:creationId xmlns:a16="http://schemas.microsoft.com/office/drawing/2014/main" id="{F68C34CF-7001-DE43-95E9-63C3583DE34C}"/>
                </a:ext>
              </a:extLst>
            </p:cNvPr>
            <p:cNvSpPr>
              <a:spLocks noChangeArrowheads="1"/>
            </p:cNvSpPr>
            <p:nvPr/>
          </p:nvSpPr>
          <p:spPr bwMode="auto">
            <a:xfrm>
              <a:off x="2591"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5/11</a:t>
              </a:r>
            </a:p>
          </p:txBody>
        </p:sp>
        <p:sp>
          <p:nvSpPr>
            <p:cNvPr id="390" name="Rectangle 121">
              <a:extLst>
                <a:ext uri="{FF2B5EF4-FFF2-40B4-BE49-F238E27FC236}">
                  <a16:creationId xmlns:a16="http://schemas.microsoft.com/office/drawing/2014/main" id="{06D9A27F-9CCE-C440-B074-FC4490D543AD}"/>
                </a:ext>
              </a:extLst>
            </p:cNvPr>
            <p:cNvSpPr>
              <a:spLocks noChangeArrowheads="1"/>
            </p:cNvSpPr>
            <p:nvPr/>
          </p:nvSpPr>
          <p:spPr bwMode="auto">
            <a:xfrm>
              <a:off x="2207" y="249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5/10</a:t>
              </a:r>
            </a:p>
          </p:txBody>
        </p:sp>
        <p:sp>
          <p:nvSpPr>
            <p:cNvPr id="391" name="Rectangle 122">
              <a:extLst>
                <a:ext uri="{FF2B5EF4-FFF2-40B4-BE49-F238E27FC236}">
                  <a16:creationId xmlns:a16="http://schemas.microsoft.com/office/drawing/2014/main" id="{B328D976-9136-5B4C-9630-1C3F3E79D38D}"/>
                </a:ext>
              </a:extLst>
            </p:cNvPr>
            <p:cNvSpPr>
              <a:spLocks noChangeArrowheads="1"/>
            </p:cNvSpPr>
            <p:nvPr/>
          </p:nvSpPr>
          <p:spPr bwMode="auto">
            <a:xfrm>
              <a:off x="1679" y="2495"/>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2</a:t>
              </a:r>
            </a:p>
          </p:txBody>
        </p:sp>
        <p:sp>
          <p:nvSpPr>
            <p:cNvPr id="392" name="Rectangle 123">
              <a:extLst>
                <a:ext uri="{FF2B5EF4-FFF2-40B4-BE49-F238E27FC236}">
                  <a16:creationId xmlns:a16="http://schemas.microsoft.com/office/drawing/2014/main" id="{FFB2EDB8-1443-444B-B934-2B28085D2023}"/>
                </a:ext>
              </a:extLst>
            </p:cNvPr>
            <p:cNvSpPr>
              <a:spLocks noChangeArrowheads="1"/>
            </p:cNvSpPr>
            <p:nvPr/>
          </p:nvSpPr>
          <p:spPr bwMode="auto">
            <a:xfrm>
              <a:off x="659" y="2495"/>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Close out project</a:t>
              </a:r>
            </a:p>
          </p:txBody>
        </p:sp>
        <p:sp>
          <p:nvSpPr>
            <p:cNvPr id="393" name="Rectangle 124">
              <a:extLst>
                <a:ext uri="{FF2B5EF4-FFF2-40B4-BE49-F238E27FC236}">
                  <a16:creationId xmlns:a16="http://schemas.microsoft.com/office/drawing/2014/main" id="{51114F04-8D3B-9642-933F-8E55E63A8070}"/>
                </a:ext>
              </a:extLst>
            </p:cNvPr>
            <p:cNvSpPr>
              <a:spLocks noChangeArrowheads="1"/>
            </p:cNvSpPr>
            <p:nvPr/>
          </p:nvSpPr>
          <p:spPr bwMode="auto">
            <a:xfrm>
              <a:off x="240" y="2495"/>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L</a:t>
              </a:r>
            </a:p>
          </p:txBody>
        </p:sp>
        <p:sp>
          <p:nvSpPr>
            <p:cNvPr id="394" name="Rectangle 125">
              <a:extLst>
                <a:ext uri="{FF2B5EF4-FFF2-40B4-BE49-F238E27FC236}">
                  <a16:creationId xmlns:a16="http://schemas.microsoft.com/office/drawing/2014/main" id="{96B85101-79BA-3743-8DED-C919331E3C7B}"/>
                </a:ext>
              </a:extLst>
            </p:cNvPr>
            <p:cNvSpPr>
              <a:spLocks noChangeArrowheads="1"/>
            </p:cNvSpPr>
            <p:nvPr/>
          </p:nvSpPr>
          <p:spPr bwMode="auto">
            <a:xfrm>
              <a:off x="5278" y="1979"/>
              <a:ext cx="239" cy="171"/>
            </a:xfrm>
            <a:prstGeom prst="rect">
              <a:avLst/>
            </a:prstGeom>
            <a:noFill/>
            <a:ln w="9525">
              <a:noFill/>
              <a:round/>
              <a:headEnd/>
              <a:tailEnd/>
            </a:ln>
          </p:spPr>
          <p:txBody>
            <a:bodyPr wrap="none" anchor="ctr"/>
            <a:lstStyle/>
            <a:p>
              <a:endParaRPr lang="en-US"/>
            </a:p>
          </p:txBody>
        </p:sp>
        <p:sp>
          <p:nvSpPr>
            <p:cNvPr id="395" name="Rectangle 126">
              <a:extLst>
                <a:ext uri="{FF2B5EF4-FFF2-40B4-BE49-F238E27FC236}">
                  <a16:creationId xmlns:a16="http://schemas.microsoft.com/office/drawing/2014/main" id="{39FC2012-9608-E344-8F83-68328F268255}"/>
                </a:ext>
              </a:extLst>
            </p:cNvPr>
            <p:cNvSpPr>
              <a:spLocks noChangeArrowheads="1"/>
            </p:cNvSpPr>
            <p:nvPr/>
          </p:nvSpPr>
          <p:spPr bwMode="auto">
            <a:xfrm>
              <a:off x="4318" y="1979"/>
              <a:ext cx="239" cy="171"/>
            </a:xfrm>
            <a:prstGeom prst="rect">
              <a:avLst/>
            </a:prstGeom>
            <a:noFill/>
            <a:ln w="9525">
              <a:noFill/>
              <a:round/>
              <a:headEnd/>
              <a:tailEnd/>
            </a:ln>
          </p:spPr>
          <p:txBody>
            <a:bodyPr wrap="none" anchor="ctr"/>
            <a:lstStyle/>
            <a:p>
              <a:endParaRPr lang="en-US"/>
            </a:p>
          </p:txBody>
        </p:sp>
        <p:sp>
          <p:nvSpPr>
            <p:cNvPr id="396" name="Rectangle 127">
              <a:extLst>
                <a:ext uri="{FF2B5EF4-FFF2-40B4-BE49-F238E27FC236}">
                  <a16:creationId xmlns:a16="http://schemas.microsoft.com/office/drawing/2014/main" id="{68C65D68-4AFC-104E-93A2-5F973578A193}"/>
                </a:ext>
              </a:extLst>
            </p:cNvPr>
            <p:cNvSpPr>
              <a:spLocks noChangeArrowheads="1"/>
            </p:cNvSpPr>
            <p:nvPr/>
          </p:nvSpPr>
          <p:spPr bwMode="auto">
            <a:xfrm>
              <a:off x="4078" y="1979"/>
              <a:ext cx="239" cy="171"/>
            </a:xfrm>
            <a:prstGeom prst="rect">
              <a:avLst/>
            </a:prstGeom>
            <a:noFill/>
            <a:ln w="9525">
              <a:noFill/>
              <a:round/>
              <a:headEnd/>
              <a:tailEnd/>
            </a:ln>
          </p:spPr>
          <p:txBody>
            <a:bodyPr wrap="none" anchor="ctr"/>
            <a:lstStyle/>
            <a:p>
              <a:endParaRPr lang="en-US"/>
            </a:p>
          </p:txBody>
        </p:sp>
        <p:sp>
          <p:nvSpPr>
            <p:cNvPr id="397" name="Rectangle 128">
              <a:extLst>
                <a:ext uri="{FF2B5EF4-FFF2-40B4-BE49-F238E27FC236}">
                  <a16:creationId xmlns:a16="http://schemas.microsoft.com/office/drawing/2014/main" id="{AF2DFFC9-F188-1743-83FF-DA8865B0503F}"/>
                </a:ext>
              </a:extLst>
            </p:cNvPr>
            <p:cNvSpPr>
              <a:spLocks noChangeArrowheads="1"/>
            </p:cNvSpPr>
            <p:nvPr/>
          </p:nvSpPr>
          <p:spPr bwMode="auto">
            <a:xfrm>
              <a:off x="3838" y="1979"/>
              <a:ext cx="239" cy="171"/>
            </a:xfrm>
            <a:prstGeom prst="rect">
              <a:avLst/>
            </a:prstGeom>
            <a:noFill/>
            <a:ln w="9525">
              <a:noFill/>
              <a:round/>
              <a:headEnd/>
              <a:tailEnd/>
            </a:ln>
          </p:spPr>
          <p:txBody>
            <a:bodyPr wrap="none" anchor="ctr"/>
            <a:lstStyle/>
            <a:p>
              <a:endParaRPr lang="en-US"/>
            </a:p>
          </p:txBody>
        </p:sp>
        <p:sp>
          <p:nvSpPr>
            <p:cNvPr id="398" name="Rectangle 129">
              <a:extLst>
                <a:ext uri="{FF2B5EF4-FFF2-40B4-BE49-F238E27FC236}">
                  <a16:creationId xmlns:a16="http://schemas.microsoft.com/office/drawing/2014/main" id="{070DE4AB-D929-6D46-8551-2B563E1E8013}"/>
                </a:ext>
              </a:extLst>
            </p:cNvPr>
            <p:cNvSpPr>
              <a:spLocks noChangeArrowheads="1"/>
            </p:cNvSpPr>
            <p:nvPr/>
          </p:nvSpPr>
          <p:spPr bwMode="auto">
            <a:xfrm>
              <a:off x="2591"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4/22</a:t>
              </a:r>
            </a:p>
          </p:txBody>
        </p:sp>
        <p:sp>
          <p:nvSpPr>
            <p:cNvPr id="399" name="Rectangle 130">
              <a:extLst>
                <a:ext uri="{FF2B5EF4-FFF2-40B4-BE49-F238E27FC236}">
                  <a16:creationId xmlns:a16="http://schemas.microsoft.com/office/drawing/2014/main" id="{B3C1ACF8-F997-6844-8AD0-C63FB574FF26}"/>
                </a:ext>
              </a:extLst>
            </p:cNvPr>
            <p:cNvSpPr>
              <a:spLocks noChangeArrowheads="1"/>
            </p:cNvSpPr>
            <p:nvPr/>
          </p:nvSpPr>
          <p:spPr bwMode="auto">
            <a:xfrm>
              <a:off x="2207" y="1979"/>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4/19</a:t>
              </a:r>
            </a:p>
          </p:txBody>
        </p:sp>
        <p:sp>
          <p:nvSpPr>
            <p:cNvPr id="400" name="Rectangle 131">
              <a:extLst>
                <a:ext uri="{FF2B5EF4-FFF2-40B4-BE49-F238E27FC236}">
                  <a16:creationId xmlns:a16="http://schemas.microsoft.com/office/drawing/2014/main" id="{88BE8870-BEED-C944-8C96-86D2FD16DAD8}"/>
                </a:ext>
              </a:extLst>
            </p:cNvPr>
            <p:cNvSpPr>
              <a:spLocks noChangeArrowheads="1"/>
            </p:cNvSpPr>
            <p:nvPr/>
          </p:nvSpPr>
          <p:spPr bwMode="auto">
            <a:xfrm>
              <a:off x="1679" y="1979"/>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a:t>
              </a:r>
            </a:p>
          </p:txBody>
        </p:sp>
        <p:sp>
          <p:nvSpPr>
            <p:cNvPr id="401" name="Rectangle 132">
              <a:extLst>
                <a:ext uri="{FF2B5EF4-FFF2-40B4-BE49-F238E27FC236}">
                  <a16:creationId xmlns:a16="http://schemas.microsoft.com/office/drawing/2014/main" id="{710B7B76-8F3A-C84D-B2B4-C8FFF4BE93D5}"/>
                </a:ext>
              </a:extLst>
            </p:cNvPr>
            <p:cNvSpPr>
              <a:spLocks noChangeArrowheads="1"/>
            </p:cNvSpPr>
            <p:nvPr/>
          </p:nvSpPr>
          <p:spPr bwMode="auto">
            <a:xfrm>
              <a:off x="659" y="1979"/>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Code Inc Two</a:t>
              </a:r>
            </a:p>
          </p:txBody>
        </p:sp>
        <p:sp>
          <p:nvSpPr>
            <p:cNvPr id="402" name="Rectangle 133">
              <a:extLst>
                <a:ext uri="{FF2B5EF4-FFF2-40B4-BE49-F238E27FC236}">
                  <a16:creationId xmlns:a16="http://schemas.microsoft.com/office/drawing/2014/main" id="{DE9D0CA0-EDF4-6B42-994B-1A9C45C0CDB1}"/>
                </a:ext>
              </a:extLst>
            </p:cNvPr>
            <p:cNvSpPr>
              <a:spLocks noChangeArrowheads="1"/>
            </p:cNvSpPr>
            <p:nvPr/>
          </p:nvSpPr>
          <p:spPr bwMode="auto">
            <a:xfrm>
              <a:off x="240" y="1979"/>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I</a:t>
              </a:r>
            </a:p>
          </p:txBody>
        </p:sp>
        <p:sp>
          <p:nvSpPr>
            <p:cNvPr id="403" name="Rectangle 134">
              <a:extLst>
                <a:ext uri="{FF2B5EF4-FFF2-40B4-BE49-F238E27FC236}">
                  <a16:creationId xmlns:a16="http://schemas.microsoft.com/office/drawing/2014/main" id="{25F0FFB5-2545-084B-8FFC-2E8A38ACACDB}"/>
                </a:ext>
              </a:extLst>
            </p:cNvPr>
            <p:cNvSpPr>
              <a:spLocks noChangeArrowheads="1"/>
            </p:cNvSpPr>
            <p:nvPr/>
          </p:nvSpPr>
          <p:spPr bwMode="auto">
            <a:xfrm>
              <a:off x="5278" y="1808"/>
              <a:ext cx="239" cy="171"/>
            </a:xfrm>
            <a:prstGeom prst="rect">
              <a:avLst/>
            </a:prstGeom>
            <a:noFill/>
            <a:ln w="9525">
              <a:noFill/>
              <a:round/>
              <a:headEnd/>
              <a:tailEnd/>
            </a:ln>
          </p:spPr>
          <p:txBody>
            <a:bodyPr wrap="none" anchor="ctr"/>
            <a:lstStyle/>
            <a:p>
              <a:endParaRPr lang="en-US"/>
            </a:p>
          </p:txBody>
        </p:sp>
        <p:sp>
          <p:nvSpPr>
            <p:cNvPr id="404" name="Rectangle 135">
              <a:extLst>
                <a:ext uri="{FF2B5EF4-FFF2-40B4-BE49-F238E27FC236}">
                  <a16:creationId xmlns:a16="http://schemas.microsoft.com/office/drawing/2014/main" id="{BE8C30EB-C89E-354B-8A78-5249A4DAC4CD}"/>
                </a:ext>
              </a:extLst>
            </p:cNvPr>
            <p:cNvSpPr>
              <a:spLocks noChangeArrowheads="1"/>
            </p:cNvSpPr>
            <p:nvPr/>
          </p:nvSpPr>
          <p:spPr bwMode="auto">
            <a:xfrm>
              <a:off x="4318" y="1808"/>
              <a:ext cx="239" cy="171"/>
            </a:xfrm>
            <a:prstGeom prst="rect">
              <a:avLst/>
            </a:prstGeom>
            <a:noFill/>
            <a:ln w="9525">
              <a:noFill/>
              <a:round/>
              <a:headEnd/>
              <a:tailEnd/>
            </a:ln>
          </p:spPr>
          <p:txBody>
            <a:bodyPr wrap="none" anchor="ctr"/>
            <a:lstStyle/>
            <a:p>
              <a:endParaRPr lang="en-US"/>
            </a:p>
          </p:txBody>
        </p:sp>
        <p:sp>
          <p:nvSpPr>
            <p:cNvPr id="405" name="Rectangle 136">
              <a:extLst>
                <a:ext uri="{FF2B5EF4-FFF2-40B4-BE49-F238E27FC236}">
                  <a16:creationId xmlns:a16="http://schemas.microsoft.com/office/drawing/2014/main" id="{997BEF80-647E-EE47-9E8E-7013D0CF7F75}"/>
                </a:ext>
              </a:extLst>
            </p:cNvPr>
            <p:cNvSpPr>
              <a:spLocks noChangeArrowheads="1"/>
            </p:cNvSpPr>
            <p:nvPr/>
          </p:nvSpPr>
          <p:spPr bwMode="auto">
            <a:xfrm>
              <a:off x="4078" y="1808"/>
              <a:ext cx="239" cy="171"/>
            </a:xfrm>
            <a:prstGeom prst="rect">
              <a:avLst/>
            </a:prstGeom>
            <a:noFill/>
            <a:ln w="9525">
              <a:noFill/>
              <a:round/>
              <a:headEnd/>
              <a:tailEnd/>
            </a:ln>
          </p:spPr>
          <p:txBody>
            <a:bodyPr wrap="none" anchor="ctr"/>
            <a:lstStyle/>
            <a:p>
              <a:endParaRPr lang="en-US"/>
            </a:p>
          </p:txBody>
        </p:sp>
        <p:sp>
          <p:nvSpPr>
            <p:cNvPr id="406" name="Rectangle 137">
              <a:extLst>
                <a:ext uri="{FF2B5EF4-FFF2-40B4-BE49-F238E27FC236}">
                  <a16:creationId xmlns:a16="http://schemas.microsoft.com/office/drawing/2014/main" id="{17026F52-D341-AF4B-AD7C-4D11B2BFB779}"/>
                </a:ext>
              </a:extLst>
            </p:cNvPr>
            <p:cNvSpPr>
              <a:spLocks noChangeArrowheads="1"/>
            </p:cNvSpPr>
            <p:nvPr/>
          </p:nvSpPr>
          <p:spPr bwMode="auto">
            <a:xfrm>
              <a:off x="3838" y="1808"/>
              <a:ext cx="239" cy="171"/>
            </a:xfrm>
            <a:prstGeom prst="rect">
              <a:avLst/>
            </a:prstGeom>
            <a:noFill/>
            <a:ln w="9525">
              <a:noFill/>
              <a:round/>
              <a:headEnd/>
              <a:tailEnd/>
            </a:ln>
          </p:spPr>
          <p:txBody>
            <a:bodyPr wrap="none" anchor="ctr"/>
            <a:lstStyle/>
            <a:p>
              <a:endParaRPr lang="en-US"/>
            </a:p>
          </p:txBody>
        </p:sp>
        <p:sp>
          <p:nvSpPr>
            <p:cNvPr id="407" name="Rectangle 138">
              <a:extLst>
                <a:ext uri="{FF2B5EF4-FFF2-40B4-BE49-F238E27FC236}">
                  <a16:creationId xmlns:a16="http://schemas.microsoft.com/office/drawing/2014/main" id="{DC092C33-4B6E-704F-9707-710BCCFA2953}"/>
                </a:ext>
              </a:extLst>
            </p:cNvPr>
            <p:cNvSpPr>
              <a:spLocks noChangeArrowheads="1"/>
            </p:cNvSpPr>
            <p:nvPr/>
          </p:nvSpPr>
          <p:spPr bwMode="auto">
            <a:xfrm>
              <a:off x="2591"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4/18</a:t>
              </a:r>
            </a:p>
          </p:txBody>
        </p:sp>
        <p:sp>
          <p:nvSpPr>
            <p:cNvPr id="408" name="Rectangle 139">
              <a:extLst>
                <a:ext uri="{FF2B5EF4-FFF2-40B4-BE49-F238E27FC236}">
                  <a16:creationId xmlns:a16="http://schemas.microsoft.com/office/drawing/2014/main" id="{D46109D1-0A82-CB48-9D45-BE5D279CD8A3}"/>
                </a:ext>
              </a:extLst>
            </p:cNvPr>
            <p:cNvSpPr>
              <a:spLocks noChangeArrowheads="1"/>
            </p:cNvSpPr>
            <p:nvPr/>
          </p:nvSpPr>
          <p:spPr bwMode="auto">
            <a:xfrm>
              <a:off x="2207" y="180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4/14</a:t>
              </a:r>
            </a:p>
          </p:txBody>
        </p:sp>
        <p:sp>
          <p:nvSpPr>
            <p:cNvPr id="409" name="Rectangle 140">
              <a:extLst>
                <a:ext uri="{FF2B5EF4-FFF2-40B4-BE49-F238E27FC236}">
                  <a16:creationId xmlns:a16="http://schemas.microsoft.com/office/drawing/2014/main" id="{3379F341-8A4C-1440-947B-9AA9DF50A070}"/>
                </a:ext>
              </a:extLst>
            </p:cNvPr>
            <p:cNvSpPr>
              <a:spLocks noChangeArrowheads="1"/>
            </p:cNvSpPr>
            <p:nvPr/>
          </p:nvSpPr>
          <p:spPr bwMode="auto">
            <a:xfrm>
              <a:off x="1679" y="1808"/>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a:t>
              </a:r>
            </a:p>
          </p:txBody>
        </p:sp>
        <p:sp>
          <p:nvSpPr>
            <p:cNvPr id="410" name="Rectangle 141">
              <a:extLst>
                <a:ext uri="{FF2B5EF4-FFF2-40B4-BE49-F238E27FC236}">
                  <a16:creationId xmlns:a16="http://schemas.microsoft.com/office/drawing/2014/main" id="{5651DA63-B68A-2345-8373-DA46EBACC13D}"/>
                </a:ext>
              </a:extLst>
            </p:cNvPr>
            <p:cNvSpPr>
              <a:spLocks noChangeArrowheads="1"/>
            </p:cNvSpPr>
            <p:nvPr/>
          </p:nvSpPr>
          <p:spPr bwMode="auto">
            <a:xfrm>
              <a:off x="659" y="1808"/>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Design Inc Two</a:t>
              </a:r>
            </a:p>
          </p:txBody>
        </p:sp>
        <p:sp>
          <p:nvSpPr>
            <p:cNvPr id="411" name="Rectangle 142">
              <a:extLst>
                <a:ext uri="{FF2B5EF4-FFF2-40B4-BE49-F238E27FC236}">
                  <a16:creationId xmlns:a16="http://schemas.microsoft.com/office/drawing/2014/main" id="{173F437D-BCBC-3044-A362-E929CB214AA2}"/>
                </a:ext>
              </a:extLst>
            </p:cNvPr>
            <p:cNvSpPr>
              <a:spLocks noChangeArrowheads="1"/>
            </p:cNvSpPr>
            <p:nvPr/>
          </p:nvSpPr>
          <p:spPr bwMode="auto">
            <a:xfrm>
              <a:off x="240" y="1808"/>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H</a:t>
              </a:r>
            </a:p>
          </p:txBody>
        </p:sp>
        <p:sp>
          <p:nvSpPr>
            <p:cNvPr id="412" name="Rectangle 143">
              <a:extLst>
                <a:ext uri="{FF2B5EF4-FFF2-40B4-BE49-F238E27FC236}">
                  <a16:creationId xmlns:a16="http://schemas.microsoft.com/office/drawing/2014/main" id="{D7ADE903-1B47-CC42-A4EC-B34E8828B4FB}"/>
                </a:ext>
              </a:extLst>
            </p:cNvPr>
            <p:cNvSpPr>
              <a:spLocks noChangeArrowheads="1"/>
            </p:cNvSpPr>
            <p:nvPr/>
          </p:nvSpPr>
          <p:spPr bwMode="auto">
            <a:xfrm>
              <a:off x="5278" y="1292"/>
              <a:ext cx="239" cy="171"/>
            </a:xfrm>
            <a:prstGeom prst="rect">
              <a:avLst/>
            </a:prstGeom>
            <a:noFill/>
            <a:ln w="9525">
              <a:noFill/>
              <a:round/>
              <a:headEnd/>
              <a:tailEnd/>
            </a:ln>
          </p:spPr>
          <p:txBody>
            <a:bodyPr wrap="none" anchor="ctr"/>
            <a:lstStyle/>
            <a:p>
              <a:endParaRPr lang="en-US"/>
            </a:p>
          </p:txBody>
        </p:sp>
        <p:sp>
          <p:nvSpPr>
            <p:cNvPr id="413" name="Rectangle 144">
              <a:extLst>
                <a:ext uri="{FF2B5EF4-FFF2-40B4-BE49-F238E27FC236}">
                  <a16:creationId xmlns:a16="http://schemas.microsoft.com/office/drawing/2014/main" id="{A34155AD-069D-6A40-B2A2-A590E8429506}"/>
                </a:ext>
              </a:extLst>
            </p:cNvPr>
            <p:cNvSpPr>
              <a:spLocks noChangeArrowheads="1"/>
            </p:cNvSpPr>
            <p:nvPr/>
          </p:nvSpPr>
          <p:spPr bwMode="auto">
            <a:xfrm>
              <a:off x="4318" y="1292"/>
              <a:ext cx="239" cy="171"/>
            </a:xfrm>
            <a:prstGeom prst="rect">
              <a:avLst/>
            </a:prstGeom>
            <a:noFill/>
            <a:ln w="9525">
              <a:noFill/>
              <a:round/>
              <a:headEnd/>
              <a:tailEnd/>
            </a:ln>
          </p:spPr>
          <p:txBody>
            <a:bodyPr wrap="none" anchor="ctr"/>
            <a:lstStyle/>
            <a:p>
              <a:endParaRPr lang="en-US"/>
            </a:p>
          </p:txBody>
        </p:sp>
        <p:sp>
          <p:nvSpPr>
            <p:cNvPr id="414" name="Rectangle 145">
              <a:extLst>
                <a:ext uri="{FF2B5EF4-FFF2-40B4-BE49-F238E27FC236}">
                  <a16:creationId xmlns:a16="http://schemas.microsoft.com/office/drawing/2014/main" id="{3CAAB229-9211-0C41-B733-660A043B0C29}"/>
                </a:ext>
              </a:extLst>
            </p:cNvPr>
            <p:cNvSpPr>
              <a:spLocks noChangeArrowheads="1"/>
            </p:cNvSpPr>
            <p:nvPr/>
          </p:nvSpPr>
          <p:spPr bwMode="auto">
            <a:xfrm>
              <a:off x="4078" y="1292"/>
              <a:ext cx="239" cy="171"/>
            </a:xfrm>
            <a:prstGeom prst="rect">
              <a:avLst/>
            </a:prstGeom>
            <a:noFill/>
            <a:ln w="9525">
              <a:noFill/>
              <a:round/>
              <a:headEnd/>
              <a:tailEnd/>
            </a:ln>
          </p:spPr>
          <p:txBody>
            <a:bodyPr wrap="none" anchor="ctr"/>
            <a:lstStyle/>
            <a:p>
              <a:endParaRPr lang="en-US"/>
            </a:p>
          </p:txBody>
        </p:sp>
        <p:sp>
          <p:nvSpPr>
            <p:cNvPr id="415" name="Rectangle 146">
              <a:extLst>
                <a:ext uri="{FF2B5EF4-FFF2-40B4-BE49-F238E27FC236}">
                  <a16:creationId xmlns:a16="http://schemas.microsoft.com/office/drawing/2014/main" id="{B388A593-65E9-ED46-8185-89E21755202A}"/>
                </a:ext>
              </a:extLst>
            </p:cNvPr>
            <p:cNvSpPr>
              <a:spLocks noChangeArrowheads="1"/>
            </p:cNvSpPr>
            <p:nvPr/>
          </p:nvSpPr>
          <p:spPr bwMode="auto">
            <a:xfrm>
              <a:off x="3838" y="1292"/>
              <a:ext cx="239" cy="171"/>
            </a:xfrm>
            <a:prstGeom prst="rect">
              <a:avLst/>
            </a:prstGeom>
            <a:noFill/>
            <a:ln w="9525">
              <a:noFill/>
              <a:round/>
              <a:headEnd/>
              <a:tailEnd/>
            </a:ln>
          </p:spPr>
          <p:txBody>
            <a:bodyPr wrap="none" anchor="ctr"/>
            <a:lstStyle/>
            <a:p>
              <a:endParaRPr lang="en-US"/>
            </a:p>
          </p:txBody>
        </p:sp>
        <p:sp>
          <p:nvSpPr>
            <p:cNvPr id="416" name="Rectangle 147">
              <a:extLst>
                <a:ext uri="{FF2B5EF4-FFF2-40B4-BE49-F238E27FC236}">
                  <a16:creationId xmlns:a16="http://schemas.microsoft.com/office/drawing/2014/main" id="{42FE28D0-A592-9849-968F-53F675A2DBE9}"/>
                </a:ext>
              </a:extLst>
            </p:cNvPr>
            <p:cNvSpPr>
              <a:spLocks noChangeArrowheads="1"/>
            </p:cNvSpPr>
            <p:nvPr/>
          </p:nvSpPr>
          <p:spPr bwMode="auto">
            <a:xfrm>
              <a:off x="2591"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5/1</a:t>
              </a:r>
            </a:p>
          </p:txBody>
        </p:sp>
        <p:sp>
          <p:nvSpPr>
            <p:cNvPr id="417" name="Rectangle 148">
              <a:extLst>
                <a:ext uri="{FF2B5EF4-FFF2-40B4-BE49-F238E27FC236}">
                  <a16:creationId xmlns:a16="http://schemas.microsoft.com/office/drawing/2014/main" id="{37FE307C-93FB-7C40-B8BB-5B985009339E}"/>
                </a:ext>
              </a:extLst>
            </p:cNvPr>
            <p:cNvSpPr>
              <a:spLocks noChangeArrowheads="1"/>
            </p:cNvSpPr>
            <p:nvPr/>
          </p:nvSpPr>
          <p:spPr bwMode="auto">
            <a:xfrm>
              <a:off x="2207" y="1292"/>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4/22</a:t>
              </a:r>
            </a:p>
          </p:txBody>
        </p:sp>
        <p:sp>
          <p:nvSpPr>
            <p:cNvPr id="418" name="Rectangle 149">
              <a:extLst>
                <a:ext uri="{FF2B5EF4-FFF2-40B4-BE49-F238E27FC236}">
                  <a16:creationId xmlns:a16="http://schemas.microsoft.com/office/drawing/2014/main" id="{389810BB-7680-EA4B-AE02-ADECEA4B9CE5}"/>
                </a:ext>
              </a:extLst>
            </p:cNvPr>
            <p:cNvSpPr>
              <a:spLocks noChangeArrowheads="1"/>
            </p:cNvSpPr>
            <p:nvPr/>
          </p:nvSpPr>
          <p:spPr bwMode="auto">
            <a:xfrm>
              <a:off x="1679" y="1292"/>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10</a:t>
              </a:r>
            </a:p>
          </p:txBody>
        </p:sp>
        <p:sp>
          <p:nvSpPr>
            <p:cNvPr id="419" name="Rectangle 150">
              <a:extLst>
                <a:ext uri="{FF2B5EF4-FFF2-40B4-BE49-F238E27FC236}">
                  <a16:creationId xmlns:a16="http://schemas.microsoft.com/office/drawing/2014/main" id="{03D2780C-6632-FD48-AEF0-0B7EF5726E2F}"/>
                </a:ext>
              </a:extLst>
            </p:cNvPr>
            <p:cNvSpPr>
              <a:spLocks noChangeArrowheads="1"/>
            </p:cNvSpPr>
            <p:nvPr/>
          </p:nvSpPr>
          <p:spPr bwMode="auto">
            <a:xfrm>
              <a:off x="659" y="1292"/>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Test Inc One</a:t>
              </a:r>
            </a:p>
          </p:txBody>
        </p:sp>
        <p:sp>
          <p:nvSpPr>
            <p:cNvPr id="420" name="Rectangle 151">
              <a:extLst>
                <a:ext uri="{FF2B5EF4-FFF2-40B4-BE49-F238E27FC236}">
                  <a16:creationId xmlns:a16="http://schemas.microsoft.com/office/drawing/2014/main" id="{F17A87A3-F5CD-8743-9C39-015F47E656C3}"/>
                </a:ext>
              </a:extLst>
            </p:cNvPr>
            <p:cNvSpPr>
              <a:spLocks noChangeArrowheads="1"/>
            </p:cNvSpPr>
            <p:nvPr/>
          </p:nvSpPr>
          <p:spPr bwMode="auto">
            <a:xfrm>
              <a:off x="240" y="1292"/>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a:t>
              </a:r>
            </a:p>
          </p:txBody>
        </p:sp>
        <p:sp>
          <p:nvSpPr>
            <p:cNvPr id="421" name="Rectangle 152">
              <a:extLst>
                <a:ext uri="{FF2B5EF4-FFF2-40B4-BE49-F238E27FC236}">
                  <a16:creationId xmlns:a16="http://schemas.microsoft.com/office/drawing/2014/main" id="{AE5F1324-6F0D-8C47-89E8-0005C1A2788E}"/>
                </a:ext>
              </a:extLst>
            </p:cNvPr>
            <p:cNvSpPr>
              <a:spLocks noChangeArrowheads="1"/>
            </p:cNvSpPr>
            <p:nvPr/>
          </p:nvSpPr>
          <p:spPr bwMode="auto">
            <a:xfrm>
              <a:off x="5278" y="1120"/>
              <a:ext cx="239" cy="171"/>
            </a:xfrm>
            <a:prstGeom prst="rect">
              <a:avLst/>
            </a:prstGeom>
            <a:noFill/>
            <a:ln w="9525">
              <a:noFill/>
              <a:round/>
              <a:headEnd/>
              <a:tailEnd/>
            </a:ln>
          </p:spPr>
          <p:txBody>
            <a:bodyPr wrap="none" anchor="ctr"/>
            <a:lstStyle/>
            <a:p>
              <a:endParaRPr lang="en-US"/>
            </a:p>
          </p:txBody>
        </p:sp>
        <p:sp>
          <p:nvSpPr>
            <p:cNvPr id="422" name="Rectangle 153">
              <a:extLst>
                <a:ext uri="{FF2B5EF4-FFF2-40B4-BE49-F238E27FC236}">
                  <a16:creationId xmlns:a16="http://schemas.microsoft.com/office/drawing/2014/main" id="{D5F925A2-4688-2546-8E4F-5631C8C11DAF}"/>
                </a:ext>
              </a:extLst>
            </p:cNvPr>
            <p:cNvSpPr>
              <a:spLocks noChangeArrowheads="1"/>
            </p:cNvSpPr>
            <p:nvPr/>
          </p:nvSpPr>
          <p:spPr bwMode="auto">
            <a:xfrm>
              <a:off x="4318" y="1120"/>
              <a:ext cx="239" cy="171"/>
            </a:xfrm>
            <a:prstGeom prst="rect">
              <a:avLst/>
            </a:prstGeom>
            <a:noFill/>
            <a:ln w="9525">
              <a:noFill/>
              <a:round/>
              <a:headEnd/>
              <a:tailEnd/>
            </a:ln>
          </p:spPr>
          <p:txBody>
            <a:bodyPr wrap="none" anchor="ctr"/>
            <a:lstStyle/>
            <a:p>
              <a:endParaRPr lang="en-US"/>
            </a:p>
          </p:txBody>
        </p:sp>
        <p:sp>
          <p:nvSpPr>
            <p:cNvPr id="423" name="Rectangle 154">
              <a:extLst>
                <a:ext uri="{FF2B5EF4-FFF2-40B4-BE49-F238E27FC236}">
                  <a16:creationId xmlns:a16="http://schemas.microsoft.com/office/drawing/2014/main" id="{604EF6FC-F933-544B-9082-4DC12FFF65AF}"/>
                </a:ext>
              </a:extLst>
            </p:cNvPr>
            <p:cNvSpPr>
              <a:spLocks noChangeArrowheads="1"/>
            </p:cNvSpPr>
            <p:nvPr/>
          </p:nvSpPr>
          <p:spPr bwMode="auto">
            <a:xfrm>
              <a:off x="4078" y="1120"/>
              <a:ext cx="239" cy="171"/>
            </a:xfrm>
            <a:prstGeom prst="rect">
              <a:avLst/>
            </a:prstGeom>
            <a:noFill/>
            <a:ln w="9525">
              <a:noFill/>
              <a:round/>
              <a:headEnd/>
              <a:tailEnd/>
            </a:ln>
          </p:spPr>
          <p:txBody>
            <a:bodyPr wrap="none" anchor="ctr"/>
            <a:lstStyle/>
            <a:p>
              <a:endParaRPr lang="en-US"/>
            </a:p>
          </p:txBody>
        </p:sp>
        <p:sp>
          <p:nvSpPr>
            <p:cNvPr id="424" name="Rectangle 155">
              <a:extLst>
                <a:ext uri="{FF2B5EF4-FFF2-40B4-BE49-F238E27FC236}">
                  <a16:creationId xmlns:a16="http://schemas.microsoft.com/office/drawing/2014/main" id="{A22E79B3-4A43-6241-9327-89F60D31BAA4}"/>
                </a:ext>
              </a:extLst>
            </p:cNvPr>
            <p:cNvSpPr>
              <a:spLocks noChangeArrowheads="1"/>
            </p:cNvSpPr>
            <p:nvPr/>
          </p:nvSpPr>
          <p:spPr bwMode="auto">
            <a:xfrm>
              <a:off x="3838" y="1120"/>
              <a:ext cx="239" cy="171"/>
            </a:xfrm>
            <a:prstGeom prst="rect">
              <a:avLst/>
            </a:prstGeom>
            <a:noFill/>
            <a:ln w="9525">
              <a:noFill/>
              <a:round/>
              <a:headEnd/>
              <a:tailEnd/>
            </a:ln>
          </p:spPr>
          <p:txBody>
            <a:bodyPr wrap="none" anchor="ctr"/>
            <a:lstStyle/>
            <a:p>
              <a:endParaRPr lang="en-US"/>
            </a:p>
          </p:txBody>
        </p:sp>
        <p:sp>
          <p:nvSpPr>
            <p:cNvPr id="425" name="Rectangle 156">
              <a:extLst>
                <a:ext uri="{FF2B5EF4-FFF2-40B4-BE49-F238E27FC236}">
                  <a16:creationId xmlns:a16="http://schemas.microsoft.com/office/drawing/2014/main" id="{E6042C93-6432-8246-B52A-35F504271BF2}"/>
                </a:ext>
              </a:extLst>
            </p:cNvPr>
            <p:cNvSpPr>
              <a:spLocks noChangeArrowheads="1"/>
            </p:cNvSpPr>
            <p:nvPr/>
          </p:nvSpPr>
          <p:spPr bwMode="auto">
            <a:xfrm>
              <a:off x="2591"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4/21</a:t>
              </a:r>
            </a:p>
          </p:txBody>
        </p:sp>
        <p:sp>
          <p:nvSpPr>
            <p:cNvPr id="426" name="Rectangle 157">
              <a:extLst>
                <a:ext uri="{FF2B5EF4-FFF2-40B4-BE49-F238E27FC236}">
                  <a16:creationId xmlns:a16="http://schemas.microsoft.com/office/drawing/2014/main" id="{8D84F36B-BFE5-E84B-BB8D-74ECC2748C9F}"/>
                </a:ext>
              </a:extLst>
            </p:cNvPr>
            <p:cNvSpPr>
              <a:spLocks noChangeArrowheads="1"/>
            </p:cNvSpPr>
            <p:nvPr/>
          </p:nvSpPr>
          <p:spPr bwMode="auto">
            <a:xfrm>
              <a:off x="2207" y="1120"/>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4/15</a:t>
              </a:r>
            </a:p>
          </p:txBody>
        </p:sp>
        <p:sp>
          <p:nvSpPr>
            <p:cNvPr id="427" name="Rectangle 158">
              <a:extLst>
                <a:ext uri="{FF2B5EF4-FFF2-40B4-BE49-F238E27FC236}">
                  <a16:creationId xmlns:a16="http://schemas.microsoft.com/office/drawing/2014/main" id="{40D4B703-CBF6-8C4D-B7B0-3EB81C76CC53}"/>
                </a:ext>
              </a:extLst>
            </p:cNvPr>
            <p:cNvSpPr>
              <a:spLocks noChangeArrowheads="1"/>
            </p:cNvSpPr>
            <p:nvPr/>
          </p:nvSpPr>
          <p:spPr bwMode="auto">
            <a:xfrm>
              <a:off x="1679" y="1120"/>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7</a:t>
              </a:r>
            </a:p>
          </p:txBody>
        </p:sp>
        <p:sp>
          <p:nvSpPr>
            <p:cNvPr id="428" name="Rectangle 159">
              <a:extLst>
                <a:ext uri="{FF2B5EF4-FFF2-40B4-BE49-F238E27FC236}">
                  <a16:creationId xmlns:a16="http://schemas.microsoft.com/office/drawing/2014/main" id="{69C19F02-9788-9545-A0CF-ACB09717675E}"/>
                </a:ext>
              </a:extLst>
            </p:cNvPr>
            <p:cNvSpPr>
              <a:spLocks noChangeArrowheads="1"/>
            </p:cNvSpPr>
            <p:nvPr/>
          </p:nvSpPr>
          <p:spPr bwMode="auto">
            <a:xfrm>
              <a:off x="659" y="1120"/>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Code Inc One</a:t>
              </a:r>
            </a:p>
          </p:txBody>
        </p:sp>
        <p:sp>
          <p:nvSpPr>
            <p:cNvPr id="429" name="Rectangle 160">
              <a:extLst>
                <a:ext uri="{FF2B5EF4-FFF2-40B4-BE49-F238E27FC236}">
                  <a16:creationId xmlns:a16="http://schemas.microsoft.com/office/drawing/2014/main" id="{00F305DA-6314-B149-A7DE-60DD866A6335}"/>
                </a:ext>
              </a:extLst>
            </p:cNvPr>
            <p:cNvSpPr>
              <a:spLocks noChangeArrowheads="1"/>
            </p:cNvSpPr>
            <p:nvPr/>
          </p:nvSpPr>
          <p:spPr bwMode="auto">
            <a:xfrm>
              <a:off x="240" y="1120"/>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a:t>
              </a:r>
            </a:p>
          </p:txBody>
        </p:sp>
        <p:sp>
          <p:nvSpPr>
            <p:cNvPr id="430" name="Rectangle 161">
              <a:extLst>
                <a:ext uri="{FF2B5EF4-FFF2-40B4-BE49-F238E27FC236}">
                  <a16:creationId xmlns:a16="http://schemas.microsoft.com/office/drawing/2014/main" id="{0B47C84B-840F-7F44-A867-BAF53E11D80F}"/>
                </a:ext>
              </a:extLst>
            </p:cNvPr>
            <p:cNvSpPr>
              <a:spLocks noChangeArrowheads="1"/>
            </p:cNvSpPr>
            <p:nvPr/>
          </p:nvSpPr>
          <p:spPr bwMode="auto">
            <a:xfrm>
              <a:off x="5278" y="948"/>
              <a:ext cx="239" cy="171"/>
            </a:xfrm>
            <a:prstGeom prst="rect">
              <a:avLst/>
            </a:prstGeom>
            <a:noFill/>
            <a:ln w="9525">
              <a:noFill/>
              <a:round/>
              <a:headEnd/>
              <a:tailEnd/>
            </a:ln>
          </p:spPr>
          <p:txBody>
            <a:bodyPr wrap="none" anchor="ctr"/>
            <a:lstStyle/>
            <a:p>
              <a:endParaRPr lang="en-US"/>
            </a:p>
          </p:txBody>
        </p:sp>
        <p:sp>
          <p:nvSpPr>
            <p:cNvPr id="431" name="Rectangle 162">
              <a:extLst>
                <a:ext uri="{FF2B5EF4-FFF2-40B4-BE49-F238E27FC236}">
                  <a16:creationId xmlns:a16="http://schemas.microsoft.com/office/drawing/2014/main" id="{B56FF981-35FB-2E4E-ACAC-84E7491331F5}"/>
                </a:ext>
              </a:extLst>
            </p:cNvPr>
            <p:cNvSpPr>
              <a:spLocks noChangeArrowheads="1"/>
            </p:cNvSpPr>
            <p:nvPr/>
          </p:nvSpPr>
          <p:spPr bwMode="auto">
            <a:xfrm>
              <a:off x="4318" y="948"/>
              <a:ext cx="239" cy="171"/>
            </a:xfrm>
            <a:prstGeom prst="rect">
              <a:avLst/>
            </a:prstGeom>
            <a:noFill/>
            <a:ln w="9525">
              <a:noFill/>
              <a:round/>
              <a:headEnd/>
              <a:tailEnd/>
            </a:ln>
          </p:spPr>
          <p:txBody>
            <a:bodyPr wrap="none" anchor="ctr"/>
            <a:lstStyle/>
            <a:p>
              <a:endParaRPr lang="en-US"/>
            </a:p>
          </p:txBody>
        </p:sp>
        <p:sp>
          <p:nvSpPr>
            <p:cNvPr id="432" name="Rectangle 163">
              <a:extLst>
                <a:ext uri="{FF2B5EF4-FFF2-40B4-BE49-F238E27FC236}">
                  <a16:creationId xmlns:a16="http://schemas.microsoft.com/office/drawing/2014/main" id="{519A3217-5D58-CA43-B9EC-4BED3E113CA7}"/>
                </a:ext>
              </a:extLst>
            </p:cNvPr>
            <p:cNvSpPr>
              <a:spLocks noChangeArrowheads="1"/>
            </p:cNvSpPr>
            <p:nvPr/>
          </p:nvSpPr>
          <p:spPr bwMode="auto">
            <a:xfrm>
              <a:off x="4078" y="948"/>
              <a:ext cx="239" cy="171"/>
            </a:xfrm>
            <a:prstGeom prst="rect">
              <a:avLst/>
            </a:prstGeom>
            <a:noFill/>
            <a:ln w="9525">
              <a:noFill/>
              <a:round/>
              <a:headEnd/>
              <a:tailEnd/>
            </a:ln>
          </p:spPr>
          <p:txBody>
            <a:bodyPr wrap="none" anchor="ctr"/>
            <a:lstStyle/>
            <a:p>
              <a:endParaRPr lang="en-US"/>
            </a:p>
          </p:txBody>
        </p:sp>
        <p:sp>
          <p:nvSpPr>
            <p:cNvPr id="433" name="Rectangle 164">
              <a:extLst>
                <a:ext uri="{FF2B5EF4-FFF2-40B4-BE49-F238E27FC236}">
                  <a16:creationId xmlns:a16="http://schemas.microsoft.com/office/drawing/2014/main" id="{66AE33A1-87B5-9A42-909F-F5258C86BA9F}"/>
                </a:ext>
              </a:extLst>
            </p:cNvPr>
            <p:cNvSpPr>
              <a:spLocks noChangeArrowheads="1"/>
            </p:cNvSpPr>
            <p:nvPr/>
          </p:nvSpPr>
          <p:spPr bwMode="auto">
            <a:xfrm>
              <a:off x="3838" y="948"/>
              <a:ext cx="239" cy="171"/>
            </a:xfrm>
            <a:prstGeom prst="rect">
              <a:avLst/>
            </a:prstGeom>
            <a:noFill/>
            <a:ln w="9525">
              <a:noFill/>
              <a:round/>
              <a:headEnd/>
              <a:tailEnd/>
            </a:ln>
          </p:spPr>
          <p:txBody>
            <a:bodyPr wrap="none" anchor="ctr"/>
            <a:lstStyle/>
            <a:p>
              <a:endParaRPr lang="en-US"/>
            </a:p>
          </p:txBody>
        </p:sp>
        <p:sp>
          <p:nvSpPr>
            <p:cNvPr id="434" name="Rectangle 165">
              <a:extLst>
                <a:ext uri="{FF2B5EF4-FFF2-40B4-BE49-F238E27FC236}">
                  <a16:creationId xmlns:a16="http://schemas.microsoft.com/office/drawing/2014/main" id="{90C0D3B6-9C37-2E45-9445-21ACA33F6EE1}"/>
                </a:ext>
              </a:extLst>
            </p:cNvPr>
            <p:cNvSpPr>
              <a:spLocks noChangeArrowheads="1"/>
            </p:cNvSpPr>
            <p:nvPr/>
          </p:nvSpPr>
          <p:spPr bwMode="auto">
            <a:xfrm>
              <a:off x="2591"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4/14</a:t>
              </a:r>
            </a:p>
          </p:txBody>
        </p:sp>
        <p:sp>
          <p:nvSpPr>
            <p:cNvPr id="435" name="Rectangle 166">
              <a:extLst>
                <a:ext uri="{FF2B5EF4-FFF2-40B4-BE49-F238E27FC236}">
                  <a16:creationId xmlns:a16="http://schemas.microsoft.com/office/drawing/2014/main" id="{68E13EF4-FD5E-0143-959C-5D27B282D011}"/>
                </a:ext>
              </a:extLst>
            </p:cNvPr>
            <p:cNvSpPr>
              <a:spLocks noChangeArrowheads="1"/>
            </p:cNvSpPr>
            <p:nvPr/>
          </p:nvSpPr>
          <p:spPr bwMode="auto">
            <a:xfrm>
              <a:off x="2207" y="948"/>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4/7</a:t>
              </a:r>
            </a:p>
          </p:txBody>
        </p:sp>
        <p:sp>
          <p:nvSpPr>
            <p:cNvPr id="436" name="Rectangle 167">
              <a:extLst>
                <a:ext uri="{FF2B5EF4-FFF2-40B4-BE49-F238E27FC236}">
                  <a16:creationId xmlns:a16="http://schemas.microsoft.com/office/drawing/2014/main" id="{F712F5F9-5026-E04E-A58A-9BE6B745325C}"/>
                </a:ext>
              </a:extLst>
            </p:cNvPr>
            <p:cNvSpPr>
              <a:spLocks noChangeArrowheads="1"/>
            </p:cNvSpPr>
            <p:nvPr/>
          </p:nvSpPr>
          <p:spPr bwMode="auto">
            <a:xfrm>
              <a:off x="1679" y="948"/>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8</a:t>
              </a:r>
            </a:p>
          </p:txBody>
        </p:sp>
        <p:sp>
          <p:nvSpPr>
            <p:cNvPr id="437" name="Rectangle 168">
              <a:extLst>
                <a:ext uri="{FF2B5EF4-FFF2-40B4-BE49-F238E27FC236}">
                  <a16:creationId xmlns:a16="http://schemas.microsoft.com/office/drawing/2014/main" id="{11A736B2-3A51-D844-8885-AF23D7415A9E}"/>
                </a:ext>
              </a:extLst>
            </p:cNvPr>
            <p:cNvSpPr>
              <a:spLocks noChangeArrowheads="1"/>
            </p:cNvSpPr>
            <p:nvPr/>
          </p:nvSpPr>
          <p:spPr bwMode="auto">
            <a:xfrm>
              <a:off x="659" y="948"/>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Design Inc One</a:t>
              </a:r>
            </a:p>
          </p:txBody>
        </p:sp>
        <p:sp>
          <p:nvSpPr>
            <p:cNvPr id="438" name="Rectangle 169">
              <a:extLst>
                <a:ext uri="{FF2B5EF4-FFF2-40B4-BE49-F238E27FC236}">
                  <a16:creationId xmlns:a16="http://schemas.microsoft.com/office/drawing/2014/main" id="{8B10E0B3-46BD-5C4C-8726-0B840F5D0710}"/>
                </a:ext>
              </a:extLst>
            </p:cNvPr>
            <p:cNvSpPr>
              <a:spLocks noChangeArrowheads="1"/>
            </p:cNvSpPr>
            <p:nvPr/>
          </p:nvSpPr>
          <p:spPr bwMode="auto">
            <a:xfrm>
              <a:off x="240" y="948"/>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C</a:t>
              </a:r>
            </a:p>
          </p:txBody>
        </p:sp>
        <p:sp>
          <p:nvSpPr>
            <p:cNvPr id="439" name="Rectangle 170">
              <a:extLst>
                <a:ext uri="{FF2B5EF4-FFF2-40B4-BE49-F238E27FC236}">
                  <a16:creationId xmlns:a16="http://schemas.microsoft.com/office/drawing/2014/main" id="{3879D522-EDD5-CC4B-B909-055F16B6D8F7}"/>
                </a:ext>
              </a:extLst>
            </p:cNvPr>
            <p:cNvSpPr>
              <a:spLocks noChangeArrowheads="1"/>
            </p:cNvSpPr>
            <p:nvPr/>
          </p:nvSpPr>
          <p:spPr bwMode="auto">
            <a:xfrm>
              <a:off x="5278" y="776"/>
              <a:ext cx="239" cy="171"/>
            </a:xfrm>
            <a:prstGeom prst="rect">
              <a:avLst/>
            </a:prstGeom>
            <a:noFill/>
            <a:ln w="9525">
              <a:noFill/>
              <a:round/>
              <a:headEnd/>
              <a:tailEnd/>
            </a:ln>
          </p:spPr>
          <p:txBody>
            <a:bodyPr wrap="none" anchor="ctr"/>
            <a:lstStyle/>
            <a:p>
              <a:endParaRPr lang="en-US"/>
            </a:p>
          </p:txBody>
        </p:sp>
        <p:sp>
          <p:nvSpPr>
            <p:cNvPr id="440" name="Rectangle 171">
              <a:extLst>
                <a:ext uri="{FF2B5EF4-FFF2-40B4-BE49-F238E27FC236}">
                  <a16:creationId xmlns:a16="http://schemas.microsoft.com/office/drawing/2014/main" id="{218FD25A-FCD1-5A44-B899-D219C497138D}"/>
                </a:ext>
              </a:extLst>
            </p:cNvPr>
            <p:cNvSpPr>
              <a:spLocks noChangeArrowheads="1"/>
            </p:cNvSpPr>
            <p:nvPr/>
          </p:nvSpPr>
          <p:spPr bwMode="auto">
            <a:xfrm>
              <a:off x="4318" y="776"/>
              <a:ext cx="239" cy="171"/>
            </a:xfrm>
            <a:prstGeom prst="rect">
              <a:avLst/>
            </a:prstGeom>
            <a:noFill/>
            <a:ln w="9525">
              <a:noFill/>
              <a:round/>
              <a:headEnd/>
              <a:tailEnd/>
            </a:ln>
          </p:spPr>
          <p:txBody>
            <a:bodyPr wrap="none" anchor="ctr"/>
            <a:lstStyle/>
            <a:p>
              <a:endParaRPr lang="en-US"/>
            </a:p>
          </p:txBody>
        </p:sp>
        <p:sp>
          <p:nvSpPr>
            <p:cNvPr id="441" name="Rectangle 172">
              <a:extLst>
                <a:ext uri="{FF2B5EF4-FFF2-40B4-BE49-F238E27FC236}">
                  <a16:creationId xmlns:a16="http://schemas.microsoft.com/office/drawing/2014/main" id="{6884039F-EDC4-D44F-8B1C-6D8ACDF3575C}"/>
                </a:ext>
              </a:extLst>
            </p:cNvPr>
            <p:cNvSpPr>
              <a:spLocks noChangeArrowheads="1"/>
            </p:cNvSpPr>
            <p:nvPr/>
          </p:nvSpPr>
          <p:spPr bwMode="auto">
            <a:xfrm>
              <a:off x="4078" y="776"/>
              <a:ext cx="239" cy="171"/>
            </a:xfrm>
            <a:prstGeom prst="rect">
              <a:avLst/>
            </a:prstGeom>
            <a:noFill/>
            <a:ln w="9525">
              <a:noFill/>
              <a:round/>
              <a:headEnd/>
              <a:tailEnd/>
            </a:ln>
          </p:spPr>
          <p:txBody>
            <a:bodyPr wrap="none" anchor="ctr"/>
            <a:lstStyle/>
            <a:p>
              <a:endParaRPr lang="en-US"/>
            </a:p>
          </p:txBody>
        </p:sp>
        <p:sp>
          <p:nvSpPr>
            <p:cNvPr id="442" name="Rectangle 173">
              <a:extLst>
                <a:ext uri="{FF2B5EF4-FFF2-40B4-BE49-F238E27FC236}">
                  <a16:creationId xmlns:a16="http://schemas.microsoft.com/office/drawing/2014/main" id="{90470C8A-4F08-3D47-86FE-DFDE226BDDF5}"/>
                </a:ext>
              </a:extLst>
            </p:cNvPr>
            <p:cNvSpPr>
              <a:spLocks noChangeArrowheads="1"/>
            </p:cNvSpPr>
            <p:nvPr/>
          </p:nvSpPr>
          <p:spPr bwMode="auto">
            <a:xfrm>
              <a:off x="3838" y="776"/>
              <a:ext cx="239" cy="171"/>
            </a:xfrm>
            <a:prstGeom prst="rect">
              <a:avLst/>
            </a:prstGeom>
            <a:noFill/>
            <a:ln w="9525">
              <a:noFill/>
              <a:round/>
              <a:headEnd/>
              <a:tailEnd/>
            </a:ln>
          </p:spPr>
          <p:txBody>
            <a:bodyPr wrap="none" anchor="ctr"/>
            <a:lstStyle/>
            <a:p>
              <a:endParaRPr lang="en-US"/>
            </a:p>
          </p:txBody>
        </p:sp>
        <p:sp>
          <p:nvSpPr>
            <p:cNvPr id="443" name="Rectangle 174">
              <a:extLst>
                <a:ext uri="{FF2B5EF4-FFF2-40B4-BE49-F238E27FC236}">
                  <a16:creationId xmlns:a16="http://schemas.microsoft.com/office/drawing/2014/main" id="{94929960-A02A-0941-8391-A11C03EDD177}"/>
                </a:ext>
              </a:extLst>
            </p:cNvPr>
            <p:cNvSpPr>
              <a:spLocks noChangeArrowheads="1"/>
            </p:cNvSpPr>
            <p:nvPr/>
          </p:nvSpPr>
          <p:spPr bwMode="auto">
            <a:xfrm>
              <a:off x="2591"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4/6</a:t>
              </a:r>
            </a:p>
          </p:txBody>
        </p:sp>
        <p:sp>
          <p:nvSpPr>
            <p:cNvPr id="444" name="Rectangle 175">
              <a:extLst>
                <a:ext uri="{FF2B5EF4-FFF2-40B4-BE49-F238E27FC236}">
                  <a16:creationId xmlns:a16="http://schemas.microsoft.com/office/drawing/2014/main" id="{77090A18-CF67-F040-964D-7B81C5870EF2}"/>
                </a:ext>
              </a:extLst>
            </p:cNvPr>
            <p:cNvSpPr>
              <a:spLocks noChangeArrowheads="1"/>
            </p:cNvSpPr>
            <p:nvPr/>
          </p:nvSpPr>
          <p:spPr bwMode="auto">
            <a:xfrm>
              <a:off x="2207" y="776"/>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4/4</a:t>
              </a:r>
            </a:p>
          </p:txBody>
        </p:sp>
        <p:sp>
          <p:nvSpPr>
            <p:cNvPr id="445" name="Rectangle 176">
              <a:extLst>
                <a:ext uri="{FF2B5EF4-FFF2-40B4-BE49-F238E27FC236}">
                  <a16:creationId xmlns:a16="http://schemas.microsoft.com/office/drawing/2014/main" id="{A7067BDB-790E-E442-8719-8DF923F057CF}"/>
                </a:ext>
              </a:extLst>
            </p:cNvPr>
            <p:cNvSpPr>
              <a:spLocks noChangeArrowheads="1"/>
            </p:cNvSpPr>
            <p:nvPr/>
          </p:nvSpPr>
          <p:spPr bwMode="auto">
            <a:xfrm>
              <a:off x="1679" y="776"/>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3</a:t>
              </a:r>
            </a:p>
          </p:txBody>
        </p:sp>
        <p:sp>
          <p:nvSpPr>
            <p:cNvPr id="446" name="Rectangle 177">
              <a:extLst>
                <a:ext uri="{FF2B5EF4-FFF2-40B4-BE49-F238E27FC236}">
                  <a16:creationId xmlns:a16="http://schemas.microsoft.com/office/drawing/2014/main" id="{16EB50FB-2205-3C4D-869B-DC2F1B58D0D2}"/>
                </a:ext>
              </a:extLst>
            </p:cNvPr>
            <p:cNvSpPr>
              <a:spLocks noChangeArrowheads="1"/>
            </p:cNvSpPr>
            <p:nvPr/>
          </p:nvSpPr>
          <p:spPr bwMode="auto">
            <a:xfrm>
              <a:off x="659" y="776"/>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Analyze Inc One</a:t>
              </a:r>
            </a:p>
          </p:txBody>
        </p:sp>
        <p:sp>
          <p:nvSpPr>
            <p:cNvPr id="447" name="Rectangle 178">
              <a:extLst>
                <a:ext uri="{FF2B5EF4-FFF2-40B4-BE49-F238E27FC236}">
                  <a16:creationId xmlns:a16="http://schemas.microsoft.com/office/drawing/2014/main" id="{F2CF7E2F-5450-A249-B99A-CDB56E1D99E3}"/>
                </a:ext>
              </a:extLst>
            </p:cNvPr>
            <p:cNvSpPr>
              <a:spLocks noChangeArrowheads="1"/>
            </p:cNvSpPr>
            <p:nvPr/>
          </p:nvSpPr>
          <p:spPr bwMode="auto">
            <a:xfrm>
              <a:off x="240" y="776"/>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B</a:t>
              </a:r>
            </a:p>
          </p:txBody>
        </p:sp>
        <p:sp>
          <p:nvSpPr>
            <p:cNvPr id="448" name="Rectangle 179">
              <a:extLst>
                <a:ext uri="{FF2B5EF4-FFF2-40B4-BE49-F238E27FC236}">
                  <a16:creationId xmlns:a16="http://schemas.microsoft.com/office/drawing/2014/main" id="{1BC5B90A-CAFB-954B-A012-D23C504081AA}"/>
                </a:ext>
              </a:extLst>
            </p:cNvPr>
            <p:cNvSpPr>
              <a:spLocks noChangeArrowheads="1"/>
            </p:cNvSpPr>
            <p:nvPr/>
          </p:nvSpPr>
          <p:spPr bwMode="auto">
            <a:xfrm>
              <a:off x="5278" y="605"/>
              <a:ext cx="239" cy="171"/>
            </a:xfrm>
            <a:prstGeom prst="rect">
              <a:avLst/>
            </a:prstGeom>
            <a:noFill/>
            <a:ln w="9525">
              <a:noFill/>
              <a:round/>
              <a:headEnd/>
              <a:tailEnd/>
            </a:ln>
          </p:spPr>
          <p:txBody>
            <a:bodyPr wrap="none" anchor="ctr"/>
            <a:lstStyle/>
            <a:p>
              <a:endParaRPr lang="en-US"/>
            </a:p>
          </p:txBody>
        </p:sp>
        <p:sp>
          <p:nvSpPr>
            <p:cNvPr id="449" name="Rectangle 180">
              <a:extLst>
                <a:ext uri="{FF2B5EF4-FFF2-40B4-BE49-F238E27FC236}">
                  <a16:creationId xmlns:a16="http://schemas.microsoft.com/office/drawing/2014/main" id="{14E69427-B772-8048-B895-E724F7E086AE}"/>
                </a:ext>
              </a:extLst>
            </p:cNvPr>
            <p:cNvSpPr>
              <a:spLocks noChangeArrowheads="1"/>
            </p:cNvSpPr>
            <p:nvPr/>
          </p:nvSpPr>
          <p:spPr bwMode="auto">
            <a:xfrm>
              <a:off x="4318" y="605"/>
              <a:ext cx="239" cy="171"/>
            </a:xfrm>
            <a:prstGeom prst="rect">
              <a:avLst/>
            </a:prstGeom>
            <a:noFill/>
            <a:ln w="9525">
              <a:noFill/>
              <a:round/>
              <a:headEnd/>
              <a:tailEnd/>
            </a:ln>
          </p:spPr>
          <p:txBody>
            <a:bodyPr wrap="none" anchor="ctr"/>
            <a:lstStyle/>
            <a:p>
              <a:endParaRPr lang="en-US"/>
            </a:p>
          </p:txBody>
        </p:sp>
        <p:sp>
          <p:nvSpPr>
            <p:cNvPr id="450" name="Rectangle 181">
              <a:extLst>
                <a:ext uri="{FF2B5EF4-FFF2-40B4-BE49-F238E27FC236}">
                  <a16:creationId xmlns:a16="http://schemas.microsoft.com/office/drawing/2014/main" id="{3C81B416-A3D0-8942-9734-4C7E2760C74A}"/>
                </a:ext>
              </a:extLst>
            </p:cNvPr>
            <p:cNvSpPr>
              <a:spLocks noChangeArrowheads="1"/>
            </p:cNvSpPr>
            <p:nvPr/>
          </p:nvSpPr>
          <p:spPr bwMode="auto">
            <a:xfrm>
              <a:off x="4078" y="605"/>
              <a:ext cx="239" cy="171"/>
            </a:xfrm>
            <a:prstGeom prst="rect">
              <a:avLst/>
            </a:prstGeom>
            <a:noFill/>
            <a:ln w="9525">
              <a:noFill/>
              <a:round/>
              <a:headEnd/>
              <a:tailEnd/>
            </a:ln>
          </p:spPr>
          <p:txBody>
            <a:bodyPr wrap="none" anchor="ctr"/>
            <a:lstStyle/>
            <a:p>
              <a:endParaRPr lang="en-US"/>
            </a:p>
          </p:txBody>
        </p:sp>
        <p:sp>
          <p:nvSpPr>
            <p:cNvPr id="451" name="Rectangle 182">
              <a:extLst>
                <a:ext uri="{FF2B5EF4-FFF2-40B4-BE49-F238E27FC236}">
                  <a16:creationId xmlns:a16="http://schemas.microsoft.com/office/drawing/2014/main" id="{34F95243-3E2A-5949-B9E2-6EC481338B0F}"/>
                </a:ext>
              </a:extLst>
            </p:cNvPr>
            <p:cNvSpPr>
              <a:spLocks noChangeArrowheads="1"/>
            </p:cNvSpPr>
            <p:nvPr/>
          </p:nvSpPr>
          <p:spPr bwMode="auto">
            <a:xfrm>
              <a:off x="3838" y="605"/>
              <a:ext cx="239" cy="171"/>
            </a:xfrm>
            <a:prstGeom prst="rect">
              <a:avLst/>
            </a:prstGeom>
            <a:noFill/>
            <a:ln w="9525">
              <a:noFill/>
              <a:round/>
              <a:headEnd/>
              <a:tailEnd/>
            </a:ln>
          </p:spPr>
          <p:txBody>
            <a:bodyPr wrap="none" anchor="ctr"/>
            <a:lstStyle/>
            <a:p>
              <a:endParaRPr lang="en-US"/>
            </a:p>
          </p:txBody>
        </p:sp>
        <p:sp>
          <p:nvSpPr>
            <p:cNvPr id="452" name="Rectangle 183">
              <a:extLst>
                <a:ext uri="{FF2B5EF4-FFF2-40B4-BE49-F238E27FC236}">
                  <a16:creationId xmlns:a16="http://schemas.microsoft.com/office/drawing/2014/main" id="{BBC60172-E3C6-1A46-9DB7-DFE3CA28DADE}"/>
                </a:ext>
              </a:extLst>
            </p:cNvPr>
            <p:cNvSpPr>
              <a:spLocks noChangeArrowheads="1"/>
            </p:cNvSpPr>
            <p:nvPr/>
          </p:nvSpPr>
          <p:spPr bwMode="auto">
            <a:xfrm>
              <a:off x="2591"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4/3</a:t>
              </a:r>
            </a:p>
          </p:txBody>
        </p:sp>
        <p:sp>
          <p:nvSpPr>
            <p:cNvPr id="453" name="Rectangle 184">
              <a:extLst>
                <a:ext uri="{FF2B5EF4-FFF2-40B4-BE49-F238E27FC236}">
                  <a16:creationId xmlns:a16="http://schemas.microsoft.com/office/drawing/2014/main" id="{9B1A4DC4-BC3E-9C45-9798-CEDBCEE11487}"/>
                </a:ext>
              </a:extLst>
            </p:cNvPr>
            <p:cNvSpPr>
              <a:spLocks noChangeArrowheads="1"/>
            </p:cNvSpPr>
            <p:nvPr/>
          </p:nvSpPr>
          <p:spPr bwMode="auto">
            <a:xfrm>
              <a:off x="2207" y="605"/>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4/1</a:t>
              </a:r>
            </a:p>
          </p:txBody>
        </p:sp>
        <p:sp>
          <p:nvSpPr>
            <p:cNvPr id="454" name="Rectangle 185">
              <a:extLst>
                <a:ext uri="{FF2B5EF4-FFF2-40B4-BE49-F238E27FC236}">
                  <a16:creationId xmlns:a16="http://schemas.microsoft.com/office/drawing/2014/main" id="{49E4419D-47C4-5E44-B23F-DB9B3517E3B6}"/>
                </a:ext>
              </a:extLst>
            </p:cNvPr>
            <p:cNvSpPr>
              <a:spLocks noChangeArrowheads="1"/>
            </p:cNvSpPr>
            <p:nvPr/>
          </p:nvSpPr>
          <p:spPr bwMode="auto">
            <a:xfrm>
              <a:off x="1679" y="605"/>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3</a:t>
              </a:r>
            </a:p>
          </p:txBody>
        </p:sp>
        <p:sp>
          <p:nvSpPr>
            <p:cNvPr id="455" name="Rectangle 186">
              <a:extLst>
                <a:ext uri="{FF2B5EF4-FFF2-40B4-BE49-F238E27FC236}">
                  <a16:creationId xmlns:a16="http://schemas.microsoft.com/office/drawing/2014/main" id="{0A44CCBF-01DF-8B4A-8482-3822A83900E0}"/>
                </a:ext>
              </a:extLst>
            </p:cNvPr>
            <p:cNvSpPr>
              <a:spLocks noChangeArrowheads="1"/>
            </p:cNvSpPr>
            <p:nvPr/>
          </p:nvSpPr>
          <p:spPr bwMode="auto">
            <a:xfrm>
              <a:off x="659" y="605"/>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Establish increments</a:t>
              </a:r>
            </a:p>
          </p:txBody>
        </p:sp>
        <p:sp>
          <p:nvSpPr>
            <p:cNvPr id="456" name="Rectangle 187">
              <a:extLst>
                <a:ext uri="{FF2B5EF4-FFF2-40B4-BE49-F238E27FC236}">
                  <a16:creationId xmlns:a16="http://schemas.microsoft.com/office/drawing/2014/main" id="{5A456913-92ED-284F-80B1-FF58D13F9AA4}"/>
                </a:ext>
              </a:extLst>
            </p:cNvPr>
            <p:cNvSpPr>
              <a:spLocks noChangeArrowheads="1"/>
            </p:cNvSpPr>
            <p:nvPr/>
          </p:nvSpPr>
          <p:spPr bwMode="auto">
            <a:xfrm>
              <a:off x="240" y="605"/>
              <a:ext cx="418"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A</a:t>
              </a:r>
            </a:p>
          </p:txBody>
        </p:sp>
        <p:sp>
          <p:nvSpPr>
            <p:cNvPr id="457" name="Rectangle 188">
              <a:extLst>
                <a:ext uri="{FF2B5EF4-FFF2-40B4-BE49-F238E27FC236}">
                  <a16:creationId xmlns:a16="http://schemas.microsoft.com/office/drawing/2014/main" id="{CBD122D3-2E16-524D-BF4F-732BE5734129}"/>
                </a:ext>
              </a:extLst>
            </p:cNvPr>
            <p:cNvSpPr>
              <a:spLocks noChangeArrowheads="1"/>
            </p:cNvSpPr>
            <p:nvPr/>
          </p:nvSpPr>
          <p:spPr bwMode="auto">
            <a:xfrm>
              <a:off x="5278" y="433"/>
              <a:ext cx="239" cy="171"/>
            </a:xfrm>
            <a:prstGeom prst="rect">
              <a:avLst/>
            </a:prstGeom>
            <a:noFill/>
            <a:ln w="9525">
              <a:noFill/>
              <a:round/>
              <a:headEnd/>
              <a:tailEnd/>
            </a:ln>
          </p:spPr>
          <p:txBody>
            <a:bodyPr wrap="none" anchor="ctr"/>
            <a:lstStyle/>
            <a:p>
              <a:endParaRPr lang="en-US"/>
            </a:p>
          </p:txBody>
        </p:sp>
        <p:sp>
          <p:nvSpPr>
            <p:cNvPr id="458" name="Rectangle 189">
              <a:extLst>
                <a:ext uri="{FF2B5EF4-FFF2-40B4-BE49-F238E27FC236}">
                  <a16:creationId xmlns:a16="http://schemas.microsoft.com/office/drawing/2014/main" id="{8C22D22E-18C7-8B49-8691-C8486EF66DB2}"/>
                </a:ext>
              </a:extLst>
            </p:cNvPr>
            <p:cNvSpPr>
              <a:spLocks noChangeArrowheads="1"/>
            </p:cNvSpPr>
            <p:nvPr/>
          </p:nvSpPr>
          <p:spPr bwMode="auto">
            <a:xfrm>
              <a:off x="4318" y="433"/>
              <a:ext cx="239" cy="171"/>
            </a:xfrm>
            <a:prstGeom prst="rect">
              <a:avLst/>
            </a:prstGeom>
            <a:noFill/>
            <a:ln w="9525">
              <a:noFill/>
              <a:round/>
              <a:headEnd/>
              <a:tailEnd/>
            </a:ln>
          </p:spPr>
          <p:txBody>
            <a:bodyPr wrap="none" anchor="ctr"/>
            <a:lstStyle/>
            <a:p>
              <a:endParaRPr lang="en-US"/>
            </a:p>
          </p:txBody>
        </p:sp>
        <p:sp>
          <p:nvSpPr>
            <p:cNvPr id="459" name="Rectangle 190">
              <a:extLst>
                <a:ext uri="{FF2B5EF4-FFF2-40B4-BE49-F238E27FC236}">
                  <a16:creationId xmlns:a16="http://schemas.microsoft.com/office/drawing/2014/main" id="{17BCC377-7363-0E47-A70B-92971FA49D45}"/>
                </a:ext>
              </a:extLst>
            </p:cNvPr>
            <p:cNvSpPr>
              <a:spLocks noChangeArrowheads="1"/>
            </p:cNvSpPr>
            <p:nvPr/>
          </p:nvSpPr>
          <p:spPr bwMode="auto">
            <a:xfrm>
              <a:off x="4078" y="433"/>
              <a:ext cx="239" cy="171"/>
            </a:xfrm>
            <a:prstGeom prst="rect">
              <a:avLst/>
            </a:prstGeom>
            <a:noFill/>
            <a:ln w="9525">
              <a:noFill/>
              <a:round/>
              <a:headEnd/>
              <a:tailEnd/>
            </a:ln>
          </p:spPr>
          <p:txBody>
            <a:bodyPr wrap="none" anchor="ctr"/>
            <a:lstStyle/>
            <a:p>
              <a:endParaRPr lang="en-US"/>
            </a:p>
          </p:txBody>
        </p:sp>
        <p:sp>
          <p:nvSpPr>
            <p:cNvPr id="460" name="Rectangle 191">
              <a:extLst>
                <a:ext uri="{FF2B5EF4-FFF2-40B4-BE49-F238E27FC236}">
                  <a16:creationId xmlns:a16="http://schemas.microsoft.com/office/drawing/2014/main" id="{52D5D482-B613-EB46-9556-E199671182F3}"/>
                </a:ext>
              </a:extLst>
            </p:cNvPr>
            <p:cNvSpPr>
              <a:spLocks noChangeArrowheads="1"/>
            </p:cNvSpPr>
            <p:nvPr/>
          </p:nvSpPr>
          <p:spPr bwMode="auto">
            <a:xfrm>
              <a:off x="3838" y="433"/>
              <a:ext cx="239" cy="171"/>
            </a:xfrm>
            <a:prstGeom prst="rect">
              <a:avLst/>
            </a:prstGeom>
            <a:noFill/>
            <a:ln w="9525">
              <a:noFill/>
              <a:round/>
              <a:headEnd/>
              <a:tailEnd/>
            </a:ln>
          </p:spPr>
          <p:txBody>
            <a:bodyPr wrap="none" anchor="ctr"/>
            <a:lstStyle/>
            <a:p>
              <a:endParaRPr lang="en-US"/>
            </a:p>
          </p:txBody>
        </p:sp>
        <p:sp>
          <p:nvSpPr>
            <p:cNvPr id="461" name="Rectangle 192">
              <a:extLst>
                <a:ext uri="{FF2B5EF4-FFF2-40B4-BE49-F238E27FC236}">
                  <a16:creationId xmlns:a16="http://schemas.microsoft.com/office/drawing/2014/main" id="{5749E991-0FC7-694A-8326-AD42FCFE39DB}"/>
                </a:ext>
              </a:extLst>
            </p:cNvPr>
            <p:cNvSpPr>
              <a:spLocks noChangeArrowheads="1"/>
            </p:cNvSpPr>
            <p:nvPr/>
          </p:nvSpPr>
          <p:spPr bwMode="auto">
            <a:xfrm>
              <a:off x="2591"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Finish</a:t>
              </a:r>
            </a:p>
          </p:txBody>
        </p:sp>
        <p:sp>
          <p:nvSpPr>
            <p:cNvPr id="462" name="Rectangle 193">
              <a:extLst>
                <a:ext uri="{FF2B5EF4-FFF2-40B4-BE49-F238E27FC236}">
                  <a16:creationId xmlns:a16="http://schemas.microsoft.com/office/drawing/2014/main" id="{C30BFA81-1C9D-6845-9317-45625D22A811}"/>
                </a:ext>
              </a:extLst>
            </p:cNvPr>
            <p:cNvSpPr>
              <a:spLocks noChangeArrowheads="1"/>
            </p:cNvSpPr>
            <p:nvPr/>
          </p:nvSpPr>
          <p:spPr bwMode="auto">
            <a:xfrm>
              <a:off x="2207" y="433"/>
              <a:ext cx="383"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Start</a:t>
              </a:r>
            </a:p>
          </p:txBody>
        </p:sp>
        <p:sp>
          <p:nvSpPr>
            <p:cNvPr id="463" name="Rectangle 194">
              <a:extLst>
                <a:ext uri="{FF2B5EF4-FFF2-40B4-BE49-F238E27FC236}">
                  <a16:creationId xmlns:a16="http://schemas.microsoft.com/office/drawing/2014/main" id="{EFA3387C-DED3-9B41-8894-5E9D3FE28E45}"/>
                </a:ext>
              </a:extLst>
            </p:cNvPr>
            <p:cNvSpPr>
              <a:spLocks noChangeArrowheads="1"/>
            </p:cNvSpPr>
            <p:nvPr/>
          </p:nvSpPr>
          <p:spPr bwMode="auto">
            <a:xfrm>
              <a:off x="1679" y="433"/>
              <a:ext cx="527" cy="171"/>
            </a:xfrm>
            <a:prstGeom prst="rect">
              <a:avLst/>
            </a:prstGeom>
            <a:noFill/>
            <a:ln w="9525">
              <a:noFill/>
              <a:round/>
              <a:headEnd/>
              <a:tailEnd/>
            </a:ln>
          </p:spPr>
          <p:txBody>
            <a:bodyPr lIns="90000" tIns="46800" rIns="90000" bIns="46800"/>
            <a:lstStyle/>
            <a:p>
              <a:pPr algn="ct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Duration</a:t>
              </a:r>
            </a:p>
          </p:txBody>
        </p:sp>
        <p:sp>
          <p:nvSpPr>
            <p:cNvPr id="464" name="Rectangle 195">
              <a:extLst>
                <a:ext uri="{FF2B5EF4-FFF2-40B4-BE49-F238E27FC236}">
                  <a16:creationId xmlns:a16="http://schemas.microsoft.com/office/drawing/2014/main" id="{1B5DA884-BBD0-F247-9F1B-67D2C3599C0D}"/>
                </a:ext>
              </a:extLst>
            </p:cNvPr>
            <p:cNvSpPr>
              <a:spLocks noChangeArrowheads="1"/>
            </p:cNvSpPr>
            <p:nvPr/>
          </p:nvSpPr>
          <p:spPr bwMode="auto">
            <a:xfrm>
              <a:off x="659" y="433"/>
              <a:ext cx="1019"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Task Name</a:t>
              </a:r>
            </a:p>
          </p:txBody>
        </p:sp>
        <p:sp>
          <p:nvSpPr>
            <p:cNvPr id="465" name="Rectangle 196">
              <a:extLst>
                <a:ext uri="{FF2B5EF4-FFF2-40B4-BE49-F238E27FC236}">
                  <a16:creationId xmlns:a16="http://schemas.microsoft.com/office/drawing/2014/main" id="{4C9DBE39-474E-CE4E-B116-EFB2022F487D}"/>
                </a:ext>
              </a:extLst>
            </p:cNvPr>
            <p:cNvSpPr>
              <a:spLocks noChangeArrowheads="1"/>
            </p:cNvSpPr>
            <p:nvPr/>
          </p:nvSpPr>
          <p:spPr bwMode="auto">
            <a:xfrm>
              <a:off x="240" y="433"/>
              <a:ext cx="418" cy="171"/>
            </a:xfrm>
            <a:prstGeom prst="rect">
              <a:avLst/>
            </a:prstGeom>
            <a:noFill/>
            <a:ln w="9525">
              <a:noFill/>
              <a:round/>
              <a:headEnd/>
              <a:tailEnd/>
            </a:ln>
          </p:spPr>
          <p:txBody>
            <a:bodyPr lIns="90000" tIns="46800" rIns="90000" bIns="46800"/>
            <a:lstStyle/>
            <a:p>
              <a:pPr>
                <a:spcBef>
                  <a:spcPts val="3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a:solidFill>
                    <a:srgbClr val="000000"/>
                  </a:solidFill>
                </a:rPr>
                <a:t>Task #</a:t>
              </a:r>
            </a:p>
          </p:txBody>
        </p:sp>
        <p:sp>
          <p:nvSpPr>
            <p:cNvPr id="466" name="Line 197">
              <a:extLst>
                <a:ext uri="{FF2B5EF4-FFF2-40B4-BE49-F238E27FC236}">
                  <a16:creationId xmlns:a16="http://schemas.microsoft.com/office/drawing/2014/main" id="{C35B68C9-F9DB-BE45-9CC4-F60CE629EF32}"/>
                </a:ext>
              </a:extLst>
            </p:cNvPr>
            <p:cNvSpPr>
              <a:spLocks noChangeShapeType="1"/>
            </p:cNvSpPr>
            <p:nvPr/>
          </p:nvSpPr>
          <p:spPr bwMode="auto">
            <a:xfrm>
              <a:off x="240" y="433"/>
              <a:ext cx="5277" cy="0"/>
            </a:xfrm>
            <a:prstGeom prst="line">
              <a:avLst/>
            </a:prstGeom>
            <a:noFill/>
            <a:ln w="28440">
              <a:solidFill>
                <a:srgbClr val="000000"/>
              </a:solidFill>
              <a:miter lim="800000"/>
              <a:headEnd/>
              <a:tailEnd/>
            </a:ln>
          </p:spPr>
          <p:txBody>
            <a:bodyPr/>
            <a:lstStyle/>
            <a:p>
              <a:endParaRPr lang="zh-CN" altLang="en-US"/>
            </a:p>
          </p:txBody>
        </p:sp>
        <p:sp>
          <p:nvSpPr>
            <p:cNvPr id="467" name="Line 198">
              <a:extLst>
                <a:ext uri="{FF2B5EF4-FFF2-40B4-BE49-F238E27FC236}">
                  <a16:creationId xmlns:a16="http://schemas.microsoft.com/office/drawing/2014/main" id="{41B821F5-C189-7F4D-B41A-7CD485ED0A6D}"/>
                </a:ext>
              </a:extLst>
            </p:cNvPr>
            <p:cNvSpPr>
              <a:spLocks noChangeShapeType="1"/>
            </p:cNvSpPr>
            <p:nvPr/>
          </p:nvSpPr>
          <p:spPr bwMode="auto">
            <a:xfrm>
              <a:off x="240" y="605"/>
              <a:ext cx="5277" cy="0"/>
            </a:xfrm>
            <a:prstGeom prst="line">
              <a:avLst/>
            </a:prstGeom>
            <a:noFill/>
            <a:ln w="12600">
              <a:solidFill>
                <a:srgbClr val="000000"/>
              </a:solidFill>
              <a:miter lim="800000"/>
              <a:headEnd/>
              <a:tailEnd/>
            </a:ln>
          </p:spPr>
          <p:txBody>
            <a:bodyPr/>
            <a:lstStyle/>
            <a:p>
              <a:endParaRPr lang="zh-CN" altLang="en-US"/>
            </a:p>
          </p:txBody>
        </p:sp>
        <p:sp>
          <p:nvSpPr>
            <p:cNvPr id="468" name="Line 199">
              <a:extLst>
                <a:ext uri="{FF2B5EF4-FFF2-40B4-BE49-F238E27FC236}">
                  <a16:creationId xmlns:a16="http://schemas.microsoft.com/office/drawing/2014/main" id="{E4DDE60D-E27D-E24E-911B-7D1E6FAB3D2B}"/>
                </a:ext>
              </a:extLst>
            </p:cNvPr>
            <p:cNvSpPr>
              <a:spLocks noChangeShapeType="1"/>
            </p:cNvSpPr>
            <p:nvPr/>
          </p:nvSpPr>
          <p:spPr bwMode="auto">
            <a:xfrm>
              <a:off x="240" y="776"/>
              <a:ext cx="5277" cy="0"/>
            </a:xfrm>
            <a:prstGeom prst="line">
              <a:avLst/>
            </a:prstGeom>
            <a:noFill/>
            <a:ln w="12600">
              <a:solidFill>
                <a:srgbClr val="000000"/>
              </a:solidFill>
              <a:miter lim="800000"/>
              <a:headEnd/>
              <a:tailEnd/>
            </a:ln>
          </p:spPr>
          <p:txBody>
            <a:bodyPr/>
            <a:lstStyle/>
            <a:p>
              <a:endParaRPr lang="zh-CN" altLang="en-US"/>
            </a:p>
          </p:txBody>
        </p:sp>
        <p:sp>
          <p:nvSpPr>
            <p:cNvPr id="469" name="Line 200">
              <a:extLst>
                <a:ext uri="{FF2B5EF4-FFF2-40B4-BE49-F238E27FC236}">
                  <a16:creationId xmlns:a16="http://schemas.microsoft.com/office/drawing/2014/main" id="{E0EF97DD-ACD4-CB40-B88E-2669A7FB9E89}"/>
                </a:ext>
              </a:extLst>
            </p:cNvPr>
            <p:cNvSpPr>
              <a:spLocks noChangeShapeType="1"/>
            </p:cNvSpPr>
            <p:nvPr/>
          </p:nvSpPr>
          <p:spPr bwMode="auto">
            <a:xfrm>
              <a:off x="240" y="948"/>
              <a:ext cx="5277" cy="0"/>
            </a:xfrm>
            <a:prstGeom prst="line">
              <a:avLst/>
            </a:prstGeom>
            <a:noFill/>
            <a:ln w="12600">
              <a:solidFill>
                <a:srgbClr val="000000"/>
              </a:solidFill>
              <a:miter lim="800000"/>
              <a:headEnd/>
              <a:tailEnd/>
            </a:ln>
          </p:spPr>
          <p:txBody>
            <a:bodyPr/>
            <a:lstStyle/>
            <a:p>
              <a:endParaRPr lang="zh-CN" altLang="en-US"/>
            </a:p>
          </p:txBody>
        </p:sp>
        <p:sp>
          <p:nvSpPr>
            <p:cNvPr id="470" name="Line 201">
              <a:extLst>
                <a:ext uri="{FF2B5EF4-FFF2-40B4-BE49-F238E27FC236}">
                  <a16:creationId xmlns:a16="http://schemas.microsoft.com/office/drawing/2014/main" id="{D1E71033-1128-3A48-8D7F-0187E277A564}"/>
                </a:ext>
              </a:extLst>
            </p:cNvPr>
            <p:cNvSpPr>
              <a:spLocks noChangeShapeType="1"/>
            </p:cNvSpPr>
            <p:nvPr/>
          </p:nvSpPr>
          <p:spPr bwMode="auto">
            <a:xfrm>
              <a:off x="240" y="1120"/>
              <a:ext cx="5277" cy="0"/>
            </a:xfrm>
            <a:prstGeom prst="line">
              <a:avLst/>
            </a:prstGeom>
            <a:noFill/>
            <a:ln w="12600">
              <a:solidFill>
                <a:srgbClr val="000000"/>
              </a:solidFill>
              <a:miter lim="800000"/>
              <a:headEnd/>
              <a:tailEnd/>
            </a:ln>
          </p:spPr>
          <p:txBody>
            <a:bodyPr/>
            <a:lstStyle/>
            <a:p>
              <a:endParaRPr lang="zh-CN" altLang="en-US"/>
            </a:p>
          </p:txBody>
        </p:sp>
        <p:sp>
          <p:nvSpPr>
            <p:cNvPr id="471" name="Line 202">
              <a:extLst>
                <a:ext uri="{FF2B5EF4-FFF2-40B4-BE49-F238E27FC236}">
                  <a16:creationId xmlns:a16="http://schemas.microsoft.com/office/drawing/2014/main" id="{81FE12B8-1259-FA40-9D08-BDA35514B48A}"/>
                </a:ext>
              </a:extLst>
            </p:cNvPr>
            <p:cNvSpPr>
              <a:spLocks noChangeShapeType="1"/>
            </p:cNvSpPr>
            <p:nvPr/>
          </p:nvSpPr>
          <p:spPr bwMode="auto">
            <a:xfrm>
              <a:off x="240" y="1292"/>
              <a:ext cx="5277" cy="0"/>
            </a:xfrm>
            <a:prstGeom prst="line">
              <a:avLst/>
            </a:prstGeom>
            <a:noFill/>
            <a:ln w="12600">
              <a:solidFill>
                <a:srgbClr val="000000"/>
              </a:solidFill>
              <a:miter lim="800000"/>
              <a:headEnd/>
              <a:tailEnd/>
            </a:ln>
          </p:spPr>
          <p:txBody>
            <a:bodyPr/>
            <a:lstStyle/>
            <a:p>
              <a:endParaRPr lang="zh-CN" altLang="en-US"/>
            </a:p>
          </p:txBody>
        </p:sp>
        <p:sp>
          <p:nvSpPr>
            <p:cNvPr id="472" name="Line 203">
              <a:extLst>
                <a:ext uri="{FF2B5EF4-FFF2-40B4-BE49-F238E27FC236}">
                  <a16:creationId xmlns:a16="http://schemas.microsoft.com/office/drawing/2014/main" id="{96484163-3A13-8440-B0BD-D30E7496D8B3}"/>
                </a:ext>
              </a:extLst>
            </p:cNvPr>
            <p:cNvSpPr>
              <a:spLocks noChangeShapeType="1"/>
            </p:cNvSpPr>
            <p:nvPr/>
          </p:nvSpPr>
          <p:spPr bwMode="auto">
            <a:xfrm>
              <a:off x="240" y="1464"/>
              <a:ext cx="5277" cy="0"/>
            </a:xfrm>
            <a:prstGeom prst="line">
              <a:avLst/>
            </a:prstGeom>
            <a:noFill/>
            <a:ln w="12600">
              <a:solidFill>
                <a:srgbClr val="000000"/>
              </a:solidFill>
              <a:miter lim="800000"/>
              <a:headEnd/>
              <a:tailEnd/>
            </a:ln>
          </p:spPr>
          <p:txBody>
            <a:bodyPr/>
            <a:lstStyle/>
            <a:p>
              <a:endParaRPr lang="zh-CN" altLang="en-US"/>
            </a:p>
          </p:txBody>
        </p:sp>
        <p:sp>
          <p:nvSpPr>
            <p:cNvPr id="473" name="Line 204">
              <a:extLst>
                <a:ext uri="{FF2B5EF4-FFF2-40B4-BE49-F238E27FC236}">
                  <a16:creationId xmlns:a16="http://schemas.microsoft.com/office/drawing/2014/main" id="{48C86EF7-73C2-6942-81E7-60E112821D79}"/>
                </a:ext>
              </a:extLst>
            </p:cNvPr>
            <p:cNvSpPr>
              <a:spLocks noChangeShapeType="1"/>
            </p:cNvSpPr>
            <p:nvPr/>
          </p:nvSpPr>
          <p:spPr bwMode="auto">
            <a:xfrm>
              <a:off x="240" y="1979"/>
              <a:ext cx="5277" cy="0"/>
            </a:xfrm>
            <a:prstGeom prst="line">
              <a:avLst/>
            </a:prstGeom>
            <a:noFill/>
            <a:ln w="12600">
              <a:solidFill>
                <a:srgbClr val="000000"/>
              </a:solidFill>
              <a:miter lim="800000"/>
              <a:headEnd/>
              <a:tailEnd/>
            </a:ln>
          </p:spPr>
          <p:txBody>
            <a:bodyPr/>
            <a:lstStyle/>
            <a:p>
              <a:endParaRPr lang="zh-CN" altLang="en-US"/>
            </a:p>
          </p:txBody>
        </p:sp>
        <p:sp>
          <p:nvSpPr>
            <p:cNvPr id="474" name="Line 205">
              <a:extLst>
                <a:ext uri="{FF2B5EF4-FFF2-40B4-BE49-F238E27FC236}">
                  <a16:creationId xmlns:a16="http://schemas.microsoft.com/office/drawing/2014/main" id="{093EE6FD-8804-834B-94FC-1D3700BB2224}"/>
                </a:ext>
              </a:extLst>
            </p:cNvPr>
            <p:cNvSpPr>
              <a:spLocks noChangeShapeType="1"/>
            </p:cNvSpPr>
            <p:nvPr/>
          </p:nvSpPr>
          <p:spPr bwMode="auto">
            <a:xfrm>
              <a:off x="240" y="2151"/>
              <a:ext cx="5277" cy="0"/>
            </a:xfrm>
            <a:prstGeom prst="line">
              <a:avLst/>
            </a:prstGeom>
            <a:noFill/>
            <a:ln w="12600">
              <a:solidFill>
                <a:srgbClr val="000000"/>
              </a:solidFill>
              <a:miter lim="800000"/>
              <a:headEnd/>
              <a:tailEnd/>
            </a:ln>
          </p:spPr>
          <p:txBody>
            <a:bodyPr/>
            <a:lstStyle/>
            <a:p>
              <a:endParaRPr lang="zh-CN" altLang="en-US"/>
            </a:p>
          </p:txBody>
        </p:sp>
        <p:sp>
          <p:nvSpPr>
            <p:cNvPr id="475" name="Line 206">
              <a:extLst>
                <a:ext uri="{FF2B5EF4-FFF2-40B4-BE49-F238E27FC236}">
                  <a16:creationId xmlns:a16="http://schemas.microsoft.com/office/drawing/2014/main" id="{FB3312E5-FF38-6446-A2D7-B7815284A8E0}"/>
                </a:ext>
              </a:extLst>
            </p:cNvPr>
            <p:cNvSpPr>
              <a:spLocks noChangeShapeType="1"/>
            </p:cNvSpPr>
            <p:nvPr/>
          </p:nvSpPr>
          <p:spPr bwMode="auto">
            <a:xfrm>
              <a:off x="240" y="2667"/>
              <a:ext cx="5277" cy="0"/>
            </a:xfrm>
            <a:prstGeom prst="line">
              <a:avLst/>
            </a:prstGeom>
            <a:noFill/>
            <a:ln w="28440">
              <a:solidFill>
                <a:srgbClr val="000000"/>
              </a:solidFill>
              <a:miter lim="800000"/>
              <a:headEnd/>
              <a:tailEnd/>
            </a:ln>
          </p:spPr>
          <p:txBody>
            <a:bodyPr/>
            <a:lstStyle/>
            <a:p>
              <a:endParaRPr lang="zh-CN" altLang="en-US"/>
            </a:p>
          </p:txBody>
        </p:sp>
        <p:sp>
          <p:nvSpPr>
            <p:cNvPr id="476" name="Line 207">
              <a:extLst>
                <a:ext uri="{FF2B5EF4-FFF2-40B4-BE49-F238E27FC236}">
                  <a16:creationId xmlns:a16="http://schemas.microsoft.com/office/drawing/2014/main" id="{1F2CA96C-93C5-6E4E-A578-E794C9F18709}"/>
                </a:ext>
              </a:extLst>
            </p:cNvPr>
            <p:cNvSpPr>
              <a:spLocks noChangeShapeType="1"/>
            </p:cNvSpPr>
            <p:nvPr/>
          </p:nvSpPr>
          <p:spPr bwMode="auto">
            <a:xfrm>
              <a:off x="240" y="433"/>
              <a:ext cx="0" cy="2233"/>
            </a:xfrm>
            <a:prstGeom prst="line">
              <a:avLst/>
            </a:prstGeom>
            <a:noFill/>
            <a:ln w="28440">
              <a:solidFill>
                <a:srgbClr val="000000"/>
              </a:solidFill>
              <a:miter lim="800000"/>
              <a:headEnd/>
              <a:tailEnd/>
            </a:ln>
          </p:spPr>
          <p:txBody>
            <a:bodyPr/>
            <a:lstStyle/>
            <a:p>
              <a:endParaRPr lang="zh-CN" altLang="en-US"/>
            </a:p>
          </p:txBody>
        </p:sp>
        <p:sp>
          <p:nvSpPr>
            <p:cNvPr id="477" name="Line 208">
              <a:extLst>
                <a:ext uri="{FF2B5EF4-FFF2-40B4-BE49-F238E27FC236}">
                  <a16:creationId xmlns:a16="http://schemas.microsoft.com/office/drawing/2014/main" id="{4157E3AA-3CE7-2040-8C17-2118A7926987}"/>
                </a:ext>
              </a:extLst>
            </p:cNvPr>
            <p:cNvSpPr>
              <a:spLocks noChangeShapeType="1"/>
            </p:cNvSpPr>
            <p:nvPr/>
          </p:nvSpPr>
          <p:spPr bwMode="auto">
            <a:xfrm>
              <a:off x="659" y="433"/>
              <a:ext cx="0" cy="2233"/>
            </a:xfrm>
            <a:prstGeom prst="line">
              <a:avLst/>
            </a:prstGeom>
            <a:noFill/>
            <a:ln w="12600">
              <a:solidFill>
                <a:srgbClr val="000000"/>
              </a:solidFill>
              <a:miter lim="800000"/>
              <a:headEnd/>
              <a:tailEnd/>
            </a:ln>
          </p:spPr>
          <p:txBody>
            <a:bodyPr/>
            <a:lstStyle/>
            <a:p>
              <a:endParaRPr lang="zh-CN" altLang="en-US"/>
            </a:p>
          </p:txBody>
        </p:sp>
        <p:sp>
          <p:nvSpPr>
            <p:cNvPr id="478" name="Line 209">
              <a:extLst>
                <a:ext uri="{FF2B5EF4-FFF2-40B4-BE49-F238E27FC236}">
                  <a16:creationId xmlns:a16="http://schemas.microsoft.com/office/drawing/2014/main" id="{52679FCD-8007-CB46-92C8-37337F214630}"/>
                </a:ext>
              </a:extLst>
            </p:cNvPr>
            <p:cNvSpPr>
              <a:spLocks noChangeShapeType="1"/>
            </p:cNvSpPr>
            <p:nvPr/>
          </p:nvSpPr>
          <p:spPr bwMode="auto">
            <a:xfrm>
              <a:off x="1679" y="433"/>
              <a:ext cx="0" cy="2233"/>
            </a:xfrm>
            <a:prstGeom prst="line">
              <a:avLst/>
            </a:prstGeom>
            <a:noFill/>
            <a:ln w="12600">
              <a:solidFill>
                <a:srgbClr val="000000"/>
              </a:solidFill>
              <a:miter lim="800000"/>
              <a:headEnd/>
              <a:tailEnd/>
            </a:ln>
          </p:spPr>
          <p:txBody>
            <a:bodyPr/>
            <a:lstStyle/>
            <a:p>
              <a:endParaRPr lang="zh-CN" altLang="en-US"/>
            </a:p>
          </p:txBody>
        </p:sp>
        <p:sp>
          <p:nvSpPr>
            <p:cNvPr id="479" name="Line 210">
              <a:extLst>
                <a:ext uri="{FF2B5EF4-FFF2-40B4-BE49-F238E27FC236}">
                  <a16:creationId xmlns:a16="http://schemas.microsoft.com/office/drawing/2014/main" id="{2CE4B5E0-6D06-B041-BE58-A9B469C002F9}"/>
                </a:ext>
              </a:extLst>
            </p:cNvPr>
            <p:cNvSpPr>
              <a:spLocks noChangeShapeType="1"/>
            </p:cNvSpPr>
            <p:nvPr/>
          </p:nvSpPr>
          <p:spPr bwMode="auto">
            <a:xfrm>
              <a:off x="2207" y="433"/>
              <a:ext cx="0" cy="2233"/>
            </a:xfrm>
            <a:prstGeom prst="line">
              <a:avLst/>
            </a:prstGeom>
            <a:noFill/>
            <a:ln w="12600">
              <a:solidFill>
                <a:srgbClr val="000000"/>
              </a:solidFill>
              <a:miter lim="800000"/>
              <a:headEnd/>
              <a:tailEnd/>
            </a:ln>
          </p:spPr>
          <p:txBody>
            <a:bodyPr/>
            <a:lstStyle/>
            <a:p>
              <a:endParaRPr lang="zh-CN" altLang="en-US"/>
            </a:p>
          </p:txBody>
        </p:sp>
        <p:sp>
          <p:nvSpPr>
            <p:cNvPr id="480" name="Line 211">
              <a:extLst>
                <a:ext uri="{FF2B5EF4-FFF2-40B4-BE49-F238E27FC236}">
                  <a16:creationId xmlns:a16="http://schemas.microsoft.com/office/drawing/2014/main" id="{E616F592-8AAB-C740-A75D-85B52CC42CE1}"/>
                </a:ext>
              </a:extLst>
            </p:cNvPr>
            <p:cNvSpPr>
              <a:spLocks noChangeShapeType="1"/>
            </p:cNvSpPr>
            <p:nvPr/>
          </p:nvSpPr>
          <p:spPr bwMode="auto">
            <a:xfrm>
              <a:off x="2591" y="433"/>
              <a:ext cx="0" cy="2233"/>
            </a:xfrm>
            <a:prstGeom prst="line">
              <a:avLst/>
            </a:prstGeom>
            <a:noFill/>
            <a:ln w="12600">
              <a:solidFill>
                <a:srgbClr val="000000"/>
              </a:solidFill>
              <a:miter lim="800000"/>
              <a:headEnd/>
              <a:tailEnd/>
            </a:ln>
          </p:spPr>
          <p:txBody>
            <a:bodyPr/>
            <a:lstStyle/>
            <a:p>
              <a:endParaRPr lang="zh-CN" altLang="en-US"/>
            </a:p>
          </p:txBody>
        </p:sp>
        <p:sp>
          <p:nvSpPr>
            <p:cNvPr id="481" name="Line 212">
              <a:extLst>
                <a:ext uri="{FF2B5EF4-FFF2-40B4-BE49-F238E27FC236}">
                  <a16:creationId xmlns:a16="http://schemas.microsoft.com/office/drawing/2014/main" id="{E38147AA-8310-FD4A-AC82-6588317009B9}"/>
                </a:ext>
              </a:extLst>
            </p:cNvPr>
            <p:cNvSpPr>
              <a:spLocks noChangeShapeType="1"/>
            </p:cNvSpPr>
            <p:nvPr/>
          </p:nvSpPr>
          <p:spPr bwMode="auto">
            <a:xfrm>
              <a:off x="2975" y="433"/>
              <a:ext cx="0" cy="2233"/>
            </a:xfrm>
            <a:prstGeom prst="line">
              <a:avLst/>
            </a:prstGeom>
            <a:noFill/>
            <a:ln w="12600">
              <a:solidFill>
                <a:srgbClr val="000000"/>
              </a:solidFill>
              <a:miter lim="800000"/>
              <a:headEnd/>
              <a:tailEnd/>
            </a:ln>
          </p:spPr>
          <p:txBody>
            <a:bodyPr/>
            <a:lstStyle/>
            <a:p>
              <a:endParaRPr lang="zh-CN" altLang="en-US"/>
            </a:p>
          </p:txBody>
        </p:sp>
        <p:sp>
          <p:nvSpPr>
            <p:cNvPr id="482" name="Line 213">
              <a:extLst>
                <a:ext uri="{FF2B5EF4-FFF2-40B4-BE49-F238E27FC236}">
                  <a16:creationId xmlns:a16="http://schemas.microsoft.com/office/drawing/2014/main" id="{27E99B1D-418C-A943-B75A-00C146833634}"/>
                </a:ext>
              </a:extLst>
            </p:cNvPr>
            <p:cNvSpPr>
              <a:spLocks noChangeShapeType="1"/>
            </p:cNvSpPr>
            <p:nvPr/>
          </p:nvSpPr>
          <p:spPr bwMode="auto">
            <a:xfrm>
              <a:off x="4078" y="433"/>
              <a:ext cx="0" cy="2233"/>
            </a:xfrm>
            <a:prstGeom prst="line">
              <a:avLst/>
            </a:prstGeom>
            <a:noFill/>
            <a:ln w="12600">
              <a:solidFill>
                <a:srgbClr val="000000"/>
              </a:solidFill>
              <a:miter lim="800000"/>
              <a:headEnd/>
              <a:tailEnd/>
            </a:ln>
          </p:spPr>
          <p:txBody>
            <a:bodyPr/>
            <a:lstStyle/>
            <a:p>
              <a:endParaRPr lang="zh-CN" altLang="en-US"/>
            </a:p>
          </p:txBody>
        </p:sp>
        <p:sp>
          <p:nvSpPr>
            <p:cNvPr id="483" name="Line 214">
              <a:extLst>
                <a:ext uri="{FF2B5EF4-FFF2-40B4-BE49-F238E27FC236}">
                  <a16:creationId xmlns:a16="http://schemas.microsoft.com/office/drawing/2014/main" id="{15EFBAD4-420D-7144-960E-4E4A769E8866}"/>
                </a:ext>
              </a:extLst>
            </p:cNvPr>
            <p:cNvSpPr>
              <a:spLocks noChangeShapeType="1"/>
            </p:cNvSpPr>
            <p:nvPr/>
          </p:nvSpPr>
          <p:spPr bwMode="auto">
            <a:xfrm>
              <a:off x="4318" y="433"/>
              <a:ext cx="0" cy="2233"/>
            </a:xfrm>
            <a:prstGeom prst="line">
              <a:avLst/>
            </a:prstGeom>
            <a:noFill/>
            <a:ln w="12600">
              <a:solidFill>
                <a:srgbClr val="000000"/>
              </a:solidFill>
              <a:miter lim="800000"/>
              <a:headEnd/>
              <a:tailEnd/>
            </a:ln>
          </p:spPr>
          <p:txBody>
            <a:bodyPr/>
            <a:lstStyle/>
            <a:p>
              <a:endParaRPr lang="zh-CN" altLang="en-US"/>
            </a:p>
          </p:txBody>
        </p:sp>
        <p:sp>
          <p:nvSpPr>
            <p:cNvPr id="484" name="Line 215">
              <a:extLst>
                <a:ext uri="{FF2B5EF4-FFF2-40B4-BE49-F238E27FC236}">
                  <a16:creationId xmlns:a16="http://schemas.microsoft.com/office/drawing/2014/main" id="{1A84BACF-A21A-8E49-B494-336E12136D27}"/>
                </a:ext>
              </a:extLst>
            </p:cNvPr>
            <p:cNvSpPr>
              <a:spLocks noChangeShapeType="1"/>
            </p:cNvSpPr>
            <p:nvPr/>
          </p:nvSpPr>
          <p:spPr bwMode="auto">
            <a:xfrm>
              <a:off x="4558" y="433"/>
              <a:ext cx="0" cy="2233"/>
            </a:xfrm>
            <a:prstGeom prst="line">
              <a:avLst/>
            </a:prstGeom>
            <a:noFill/>
            <a:ln w="12600">
              <a:solidFill>
                <a:srgbClr val="000000"/>
              </a:solidFill>
              <a:miter lim="800000"/>
              <a:headEnd/>
              <a:tailEnd/>
            </a:ln>
          </p:spPr>
          <p:txBody>
            <a:bodyPr/>
            <a:lstStyle/>
            <a:p>
              <a:endParaRPr lang="zh-CN" altLang="en-US"/>
            </a:p>
          </p:txBody>
        </p:sp>
        <p:sp>
          <p:nvSpPr>
            <p:cNvPr id="485" name="Line 216">
              <a:extLst>
                <a:ext uri="{FF2B5EF4-FFF2-40B4-BE49-F238E27FC236}">
                  <a16:creationId xmlns:a16="http://schemas.microsoft.com/office/drawing/2014/main" id="{115078E2-9D1C-754F-88AD-E4861E0BC41C}"/>
                </a:ext>
              </a:extLst>
            </p:cNvPr>
            <p:cNvSpPr>
              <a:spLocks noChangeShapeType="1"/>
            </p:cNvSpPr>
            <p:nvPr/>
          </p:nvSpPr>
          <p:spPr bwMode="auto">
            <a:xfrm>
              <a:off x="5518" y="433"/>
              <a:ext cx="0" cy="2233"/>
            </a:xfrm>
            <a:prstGeom prst="line">
              <a:avLst/>
            </a:prstGeom>
            <a:noFill/>
            <a:ln w="28440">
              <a:solidFill>
                <a:srgbClr val="000000"/>
              </a:solidFill>
              <a:miter lim="800000"/>
              <a:headEnd/>
              <a:tailEnd/>
            </a:ln>
          </p:spPr>
          <p:txBody>
            <a:bodyPr/>
            <a:lstStyle/>
            <a:p>
              <a:endParaRPr lang="zh-CN" altLang="en-US"/>
            </a:p>
          </p:txBody>
        </p:sp>
        <p:sp>
          <p:nvSpPr>
            <p:cNvPr id="486" name="Line 217">
              <a:extLst>
                <a:ext uri="{FF2B5EF4-FFF2-40B4-BE49-F238E27FC236}">
                  <a16:creationId xmlns:a16="http://schemas.microsoft.com/office/drawing/2014/main" id="{80FB9558-6F69-D14A-827F-7EB48BC63C1B}"/>
                </a:ext>
              </a:extLst>
            </p:cNvPr>
            <p:cNvSpPr>
              <a:spLocks noChangeShapeType="1"/>
            </p:cNvSpPr>
            <p:nvPr/>
          </p:nvSpPr>
          <p:spPr bwMode="auto">
            <a:xfrm>
              <a:off x="4798" y="433"/>
              <a:ext cx="0" cy="2233"/>
            </a:xfrm>
            <a:prstGeom prst="line">
              <a:avLst/>
            </a:prstGeom>
            <a:noFill/>
            <a:ln w="12600">
              <a:solidFill>
                <a:srgbClr val="000000"/>
              </a:solidFill>
              <a:miter lim="800000"/>
              <a:headEnd/>
              <a:tailEnd/>
            </a:ln>
          </p:spPr>
          <p:txBody>
            <a:bodyPr/>
            <a:lstStyle/>
            <a:p>
              <a:endParaRPr lang="zh-CN" altLang="en-US"/>
            </a:p>
          </p:txBody>
        </p:sp>
        <p:sp>
          <p:nvSpPr>
            <p:cNvPr id="487" name="Line 218">
              <a:extLst>
                <a:ext uri="{FF2B5EF4-FFF2-40B4-BE49-F238E27FC236}">
                  <a16:creationId xmlns:a16="http://schemas.microsoft.com/office/drawing/2014/main" id="{281AC6E9-12E3-FF4E-B1E2-EAFE6896E32C}"/>
                </a:ext>
              </a:extLst>
            </p:cNvPr>
            <p:cNvSpPr>
              <a:spLocks noChangeShapeType="1"/>
            </p:cNvSpPr>
            <p:nvPr/>
          </p:nvSpPr>
          <p:spPr bwMode="auto">
            <a:xfrm>
              <a:off x="3838" y="433"/>
              <a:ext cx="0" cy="2233"/>
            </a:xfrm>
            <a:prstGeom prst="line">
              <a:avLst/>
            </a:prstGeom>
            <a:noFill/>
            <a:ln w="12600">
              <a:solidFill>
                <a:srgbClr val="000000"/>
              </a:solidFill>
              <a:miter lim="800000"/>
              <a:headEnd/>
              <a:tailEnd/>
            </a:ln>
          </p:spPr>
          <p:txBody>
            <a:bodyPr/>
            <a:lstStyle/>
            <a:p>
              <a:endParaRPr lang="zh-CN" altLang="en-US"/>
            </a:p>
          </p:txBody>
        </p:sp>
        <p:sp>
          <p:nvSpPr>
            <p:cNvPr id="488" name="Line 219">
              <a:extLst>
                <a:ext uri="{FF2B5EF4-FFF2-40B4-BE49-F238E27FC236}">
                  <a16:creationId xmlns:a16="http://schemas.microsoft.com/office/drawing/2014/main" id="{AEEA397E-1115-8D40-9718-CC571233DC0C}"/>
                </a:ext>
              </a:extLst>
            </p:cNvPr>
            <p:cNvSpPr>
              <a:spLocks noChangeShapeType="1"/>
            </p:cNvSpPr>
            <p:nvPr/>
          </p:nvSpPr>
          <p:spPr bwMode="auto">
            <a:xfrm>
              <a:off x="3599" y="433"/>
              <a:ext cx="0" cy="2233"/>
            </a:xfrm>
            <a:prstGeom prst="line">
              <a:avLst/>
            </a:prstGeom>
            <a:noFill/>
            <a:ln w="12600">
              <a:solidFill>
                <a:srgbClr val="000000"/>
              </a:solidFill>
              <a:miter lim="800000"/>
              <a:headEnd/>
              <a:tailEnd/>
            </a:ln>
          </p:spPr>
          <p:txBody>
            <a:bodyPr/>
            <a:lstStyle/>
            <a:p>
              <a:endParaRPr lang="zh-CN" altLang="en-US"/>
            </a:p>
          </p:txBody>
        </p:sp>
        <p:sp>
          <p:nvSpPr>
            <p:cNvPr id="489" name="Line 220">
              <a:extLst>
                <a:ext uri="{FF2B5EF4-FFF2-40B4-BE49-F238E27FC236}">
                  <a16:creationId xmlns:a16="http://schemas.microsoft.com/office/drawing/2014/main" id="{CB62D1D8-9491-BD4E-8001-020678006D74}"/>
                </a:ext>
              </a:extLst>
            </p:cNvPr>
            <p:cNvSpPr>
              <a:spLocks noChangeShapeType="1"/>
            </p:cNvSpPr>
            <p:nvPr/>
          </p:nvSpPr>
          <p:spPr bwMode="auto">
            <a:xfrm>
              <a:off x="3359" y="433"/>
              <a:ext cx="0" cy="2233"/>
            </a:xfrm>
            <a:prstGeom prst="line">
              <a:avLst/>
            </a:prstGeom>
            <a:noFill/>
            <a:ln w="12600">
              <a:solidFill>
                <a:srgbClr val="000000"/>
              </a:solidFill>
              <a:miter lim="800000"/>
              <a:headEnd/>
              <a:tailEnd/>
            </a:ln>
          </p:spPr>
          <p:txBody>
            <a:bodyPr/>
            <a:lstStyle/>
            <a:p>
              <a:endParaRPr lang="zh-CN" altLang="en-US"/>
            </a:p>
          </p:txBody>
        </p:sp>
        <p:sp>
          <p:nvSpPr>
            <p:cNvPr id="490" name="Line 221">
              <a:extLst>
                <a:ext uri="{FF2B5EF4-FFF2-40B4-BE49-F238E27FC236}">
                  <a16:creationId xmlns:a16="http://schemas.microsoft.com/office/drawing/2014/main" id="{53177544-9BD5-ED45-82F1-6E6DEEB90CBA}"/>
                </a:ext>
              </a:extLst>
            </p:cNvPr>
            <p:cNvSpPr>
              <a:spLocks noChangeShapeType="1"/>
            </p:cNvSpPr>
            <p:nvPr/>
          </p:nvSpPr>
          <p:spPr bwMode="auto">
            <a:xfrm>
              <a:off x="240" y="1808"/>
              <a:ext cx="5277" cy="0"/>
            </a:xfrm>
            <a:prstGeom prst="line">
              <a:avLst/>
            </a:prstGeom>
            <a:noFill/>
            <a:ln w="12600">
              <a:solidFill>
                <a:srgbClr val="000000"/>
              </a:solidFill>
              <a:miter lim="800000"/>
              <a:headEnd/>
              <a:tailEnd/>
            </a:ln>
          </p:spPr>
          <p:txBody>
            <a:bodyPr/>
            <a:lstStyle/>
            <a:p>
              <a:endParaRPr lang="zh-CN" altLang="en-US"/>
            </a:p>
          </p:txBody>
        </p:sp>
        <p:sp>
          <p:nvSpPr>
            <p:cNvPr id="491" name="Line 222">
              <a:extLst>
                <a:ext uri="{FF2B5EF4-FFF2-40B4-BE49-F238E27FC236}">
                  <a16:creationId xmlns:a16="http://schemas.microsoft.com/office/drawing/2014/main" id="{D47CBB87-815E-CC4F-AEB6-1F98DB0F52CA}"/>
                </a:ext>
              </a:extLst>
            </p:cNvPr>
            <p:cNvSpPr>
              <a:spLocks noChangeShapeType="1"/>
            </p:cNvSpPr>
            <p:nvPr/>
          </p:nvSpPr>
          <p:spPr bwMode="auto">
            <a:xfrm>
              <a:off x="240" y="2323"/>
              <a:ext cx="5277" cy="0"/>
            </a:xfrm>
            <a:prstGeom prst="line">
              <a:avLst/>
            </a:prstGeom>
            <a:noFill/>
            <a:ln w="12600">
              <a:solidFill>
                <a:srgbClr val="000000"/>
              </a:solidFill>
              <a:miter lim="800000"/>
              <a:headEnd/>
              <a:tailEnd/>
            </a:ln>
          </p:spPr>
          <p:txBody>
            <a:bodyPr/>
            <a:lstStyle/>
            <a:p>
              <a:endParaRPr lang="zh-CN" altLang="en-US"/>
            </a:p>
          </p:txBody>
        </p:sp>
        <p:sp>
          <p:nvSpPr>
            <p:cNvPr id="492" name="Line 223">
              <a:extLst>
                <a:ext uri="{FF2B5EF4-FFF2-40B4-BE49-F238E27FC236}">
                  <a16:creationId xmlns:a16="http://schemas.microsoft.com/office/drawing/2014/main" id="{6EF15285-D7DE-244F-8D39-A5A530010916}"/>
                </a:ext>
              </a:extLst>
            </p:cNvPr>
            <p:cNvSpPr>
              <a:spLocks noChangeShapeType="1"/>
            </p:cNvSpPr>
            <p:nvPr/>
          </p:nvSpPr>
          <p:spPr bwMode="auto">
            <a:xfrm>
              <a:off x="240" y="1636"/>
              <a:ext cx="5277" cy="0"/>
            </a:xfrm>
            <a:prstGeom prst="line">
              <a:avLst/>
            </a:prstGeom>
            <a:noFill/>
            <a:ln w="12600">
              <a:solidFill>
                <a:srgbClr val="000000"/>
              </a:solidFill>
              <a:miter lim="800000"/>
              <a:headEnd/>
              <a:tailEnd/>
            </a:ln>
          </p:spPr>
          <p:txBody>
            <a:bodyPr/>
            <a:lstStyle/>
            <a:p>
              <a:endParaRPr lang="zh-CN" altLang="en-US"/>
            </a:p>
          </p:txBody>
        </p:sp>
        <p:sp>
          <p:nvSpPr>
            <p:cNvPr id="493" name="Line 224">
              <a:extLst>
                <a:ext uri="{FF2B5EF4-FFF2-40B4-BE49-F238E27FC236}">
                  <a16:creationId xmlns:a16="http://schemas.microsoft.com/office/drawing/2014/main" id="{D973A290-389A-D44E-9AAB-FF223648560B}"/>
                </a:ext>
              </a:extLst>
            </p:cNvPr>
            <p:cNvSpPr>
              <a:spLocks noChangeShapeType="1"/>
            </p:cNvSpPr>
            <p:nvPr/>
          </p:nvSpPr>
          <p:spPr bwMode="auto">
            <a:xfrm>
              <a:off x="240" y="2495"/>
              <a:ext cx="5277" cy="0"/>
            </a:xfrm>
            <a:prstGeom prst="line">
              <a:avLst/>
            </a:prstGeom>
            <a:noFill/>
            <a:ln w="12600">
              <a:solidFill>
                <a:srgbClr val="000000"/>
              </a:solidFill>
              <a:miter lim="800000"/>
              <a:headEnd/>
              <a:tailEnd/>
            </a:ln>
          </p:spPr>
          <p:txBody>
            <a:bodyPr/>
            <a:lstStyle/>
            <a:p>
              <a:endParaRPr lang="zh-CN" altLang="en-US"/>
            </a:p>
          </p:txBody>
        </p:sp>
        <p:sp>
          <p:nvSpPr>
            <p:cNvPr id="494" name="Line 225">
              <a:extLst>
                <a:ext uri="{FF2B5EF4-FFF2-40B4-BE49-F238E27FC236}">
                  <a16:creationId xmlns:a16="http://schemas.microsoft.com/office/drawing/2014/main" id="{44F046EA-0D2B-B54A-95A4-75F3A141AE76}"/>
                </a:ext>
              </a:extLst>
            </p:cNvPr>
            <p:cNvSpPr>
              <a:spLocks noChangeShapeType="1"/>
            </p:cNvSpPr>
            <p:nvPr/>
          </p:nvSpPr>
          <p:spPr bwMode="auto">
            <a:xfrm>
              <a:off x="5038" y="433"/>
              <a:ext cx="0" cy="2233"/>
            </a:xfrm>
            <a:prstGeom prst="line">
              <a:avLst/>
            </a:prstGeom>
            <a:noFill/>
            <a:ln w="12600">
              <a:solidFill>
                <a:srgbClr val="000000"/>
              </a:solidFill>
              <a:miter lim="800000"/>
              <a:headEnd/>
              <a:tailEnd/>
            </a:ln>
          </p:spPr>
          <p:txBody>
            <a:bodyPr/>
            <a:lstStyle/>
            <a:p>
              <a:endParaRPr lang="zh-CN" altLang="en-US"/>
            </a:p>
          </p:txBody>
        </p:sp>
        <p:sp>
          <p:nvSpPr>
            <p:cNvPr id="495" name="Line 226">
              <a:extLst>
                <a:ext uri="{FF2B5EF4-FFF2-40B4-BE49-F238E27FC236}">
                  <a16:creationId xmlns:a16="http://schemas.microsoft.com/office/drawing/2014/main" id="{10A77E51-754C-7745-932C-A61288C17CE5}"/>
                </a:ext>
              </a:extLst>
            </p:cNvPr>
            <p:cNvSpPr>
              <a:spLocks noChangeShapeType="1"/>
            </p:cNvSpPr>
            <p:nvPr/>
          </p:nvSpPr>
          <p:spPr bwMode="auto">
            <a:xfrm>
              <a:off x="5278" y="433"/>
              <a:ext cx="0" cy="2233"/>
            </a:xfrm>
            <a:prstGeom prst="line">
              <a:avLst/>
            </a:prstGeom>
            <a:noFill/>
            <a:ln w="12600">
              <a:solidFill>
                <a:srgbClr val="000000"/>
              </a:solidFill>
              <a:miter lim="800000"/>
              <a:headEnd/>
              <a:tailEnd/>
            </a:ln>
          </p:spPr>
          <p:txBody>
            <a:bodyPr/>
            <a:lstStyle/>
            <a:p>
              <a:endParaRPr lang="zh-CN" altLang="en-US"/>
            </a:p>
          </p:txBody>
        </p:sp>
      </p:grpSp>
      <p:sp>
        <p:nvSpPr>
          <p:cNvPr id="496" name="Text Box 254">
            <a:extLst>
              <a:ext uri="{FF2B5EF4-FFF2-40B4-BE49-F238E27FC236}">
                <a16:creationId xmlns:a16="http://schemas.microsoft.com/office/drawing/2014/main" id="{808FDB04-7439-264D-B84E-FC1F89BE8FD0}"/>
              </a:ext>
            </a:extLst>
          </p:cNvPr>
          <p:cNvSpPr txBox="1">
            <a:spLocks noChangeArrowheads="1"/>
          </p:cNvSpPr>
          <p:nvPr/>
        </p:nvSpPr>
        <p:spPr bwMode="auto">
          <a:xfrm>
            <a:off x="5062911" y="441324"/>
            <a:ext cx="3429442" cy="248402"/>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a:solidFill>
                  <a:srgbClr val="000000"/>
                </a:solidFill>
              </a:rPr>
              <a:t>4/1      4/8      4/15     4/22      4/29      5/6      5/13      5/20    5/27    6/3</a:t>
            </a:r>
          </a:p>
        </p:txBody>
      </p:sp>
      <p:sp>
        <p:nvSpPr>
          <p:cNvPr id="497" name="Text Box 256">
            <a:extLst>
              <a:ext uri="{FF2B5EF4-FFF2-40B4-BE49-F238E27FC236}">
                <a16:creationId xmlns:a16="http://schemas.microsoft.com/office/drawing/2014/main" id="{053EAE53-91B7-4F4D-BBD3-5F8BA27E6E04}"/>
              </a:ext>
            </a:extLst>
          </p:cNvPr>
          <p:cNvSpPr txBox="1">
            <a:spLocks noChangeArrowheads="1"/>
          </p:cNvSpPr>
          <p:nvPr/>
        </p:nvSpPr>
        <p:spPr bwMode="auto">
          <a:xfrm>
            <a:off x="197224" y="152400"/>
            <a:ext cx="1775143" cy="402291"/>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Timeline chart:</a:t>
            </a:r>
          </a:p>
        </p:txBody>
      </p:sp>
      <p:sp>
        <p:nvSpPr>
          <p:cNvPr id="498" name="Text Box 257">
            <a:extLst>
              <a:ext uri="{FF2B5EF4-FFF2-40B4-BE49-F238E27FC236}">
                <a16:creationId xmlns:a16="http://schemas.microsoft.com/office/drawing/2014/main" id="{A71EBDED-7FB7-1B4A-97A0-385BD9E26F1D}"/>
              </a:ext>
            </a:extLst>
          </p:cNvPr>
          <p:cNvSpPr txBox="1">
            <a:spLocks noChangeArrowheads="1"/>
          </p:cNvSpPr>
          <p:nvPr/>
        </p:nvSpPr>
        <p:spPr bwMode="auto">
          <a:xfrm>
            <a:off x="3629398" y="0"/>
            <a:ext cx="1303860" cy="371513"/>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000000"/>
                </a:solidFill>
              </a:rPr>
              <a:t>SOLUTION</a:t>
            </a:r>
          </a:p>
        </p:txBody>
      </p:sp>
      <p:sp>
        <p:nvSpPr>
          <p:cNvPr id="499" name="Rectangle 259">
            <a:extLst>
              <a:ext uri="{FF2B5EF4-FFF2-40B4-BE49-F238E27FC236}">
                <a16:creationId xmlns:a16="http://schemas.microsoft.com/office/drawing/2014/main" id="{9685FB03-3524-2647-B471-2137AA03FB1F}"/>
              </a:ext>
            </a:extLst>
          </p:cNvPr>
          <p:cNvSpPr>
            <a:spLocks noChangeArrowheads="1"/>
          </p:cNvSpPr>
          <p:nvPr/>
        </p:nvSpPr>
        <p:spPr bwMode="auto">
          <a:xfrm>
            <a:off x="5226423" y="990599"/>
            <a:ext cx="152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0" name="Rectangle 260">
            <a:extLst>
              <a:ext uri="{FF2B5EF4-FFF2-40B4-BE49-F238E27FC236}">
                <a16:creationId xmlns:a16="http://schemas.microsoft.com/office/drawing/2014/main" id="{9B5A7E9E-0A41-374E-AFF2-62855B45EF37}"/>
              </a:ext>
            </a:extLst>
          </p:cNvPr>
          <p:cNvSpPr>
            <a:spLocks noChangeArrowheads="1"/>
          </p:cNvSpPr>
          <p:nvPr/>
        </p:nvSpPr>
        <p:spPr bwMode="auto">
          <a:xfrm>
            <a:off x="5378823" y="1295399"/>
            <a:ext cx="152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1" name="Rectangle 261">
            <a:extLst>
              <a:ext uri="{FF2B5EF4-FFF2-40B4-BE49-F238E27FC236}">
                <a16:creationId xmlns:a16="http://schemas.microsoft.com/office/drawing/2014/main" id="{CF7ED6D4-F1D9-FE4A-AC12-AA2EDB22CAE8}"/>
              </a:ext>
            </a:extLst>
          </p:cNvPr>
          <p:cNvSpPr>
            <a:spLocks noChangeArrowheads="1"/>
          </p:cNvSpPr>
          <p:nvPr/>
        </p:nvSpPr>
        <p:spPr bwMode="auto">
          <a:xfrm>
            <a:off x="5531223" y="1523999"/>
            <a:ext cx="3810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2" name="Rectangle 262">
            <a:extLst>
              <a:ext uri="{FF2B5EF4-FFF2-40B4-BE49-F238E27FC236}">
                <a16:creationId xmlns:a16="http://schemas.microsoft.com/office/drawing/2014/main" id="{19C0C41C-126B-824E-B369-6F170A15C70C}"/>
              </a:ext>
            </a:extLst>
          </p:cNvPr>
          <p:cNvSpPr>
            <a:spLocks noChangeArrowheads="1"/>
          </p:cNvSpPr>
          <p:nvPr/>
        </p:nvSpPr>
        <p:spPr bwMode="auto">
          <a:xfrm>
            <a:off x="5988423" y="18287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3" name="Rectangle 263">
            <a:extLst>
              <a:ext uri="{FF2B5EF4-FFF2-40B4-BE49-F238E27FC236}">
                <a16:creationId xmlns:a16="http://schemas.microsoft.com/office/drawing/2014/main" id="{D747216B-FC90-4744-832F-8FEB9782350E}"/>
              </a:ext>
            </a:extLst>
          </p:cNvPr>
          <p:cNvSpPr>
            <a:spLocks noChangeArrowheads="1"/>
          </p:cNvSpPr>
          <p:nvPr/>
        </p:nvSpPr>
        <p:spPr bwMode="auto">
          <a:xfrm>
            <a:off x="6293223" y="2133599"/>
            <a:ext cx="5334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4" name="Rectangle 264">
            <a:extLst>
              <a:ext uri="{FF2B5EF4-FFF2-40B4-BE49-F238E27FC236}">
                <a16:creationId xmlns:a16="http://schemas.microsoft.com/office/drawing/2014/main" id="{2DB37C52-DD0A-974F-B232-0BE70E733DE8}"/>
              </a:ext>
            </a:extLst>
          </p:cNvPr>
          <p:cNvSpPr>
            <a:spLocks noChangeArrowheads="1"/>
          </p:cNvSpPr>
          <p:nvPr/>
        </p:nvSpPr>
        <p:spPr bwMode="auto">
          <a:xfrm>
            <a:off x="6826623" y="24383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5" name="Rectangle 265">
            <a:extLst>
              <a:ext uri="{FF2B5EF4-FFF2-40B4-BE49-F238E27FC236}">
                <a16:creationId xmlns:a16="http://schemas.microsoft.com/office/drawing/2014/main" id="{0EB46940-3E13-764A-97EE-9EEBAA9F2B5F}"/>
              </a:ext>
            </a:extLst>
          </p:cNvPr>
          <p:cNvSpPr>
            <a:spLocks noChangeArrowheads="1"/>
          </p:cNvSpPr>
          <p:nvPr/>
        </p:nvSpPr>
        <p:spPr bwMode="auto">
          <a:xfrm>
            <a:off x="5531223" y="2666999"/>
            <a:ext cx="3810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6" name="Rectangle 266">
            <a:extLst>
              <a:ext uri="{FF2B5EF4-FFF2-40B4-BE49-F238E27FC236}">
                <a16:creationId xmlns:a16="http://schemas.microsoft.com/office/drawing/2014/main" id="{EA49CCD4-87B8-B640-A71F-F25064AD730A}"/>
              </a:ext>
            </a:extLst>
          </p:cNvPr>
          <p:cNvSpPr>
            <a:spLocks noChangeArrowheads="1"/>
          </p:cNvSpPr>
          <p:nvPr/>
        </p:nvSpPr>
        <p:spPr bwMode="auto">
          <a:xfrm>
            <a:off x="5912223" y="2971799"/>
            <a:ext cx="2286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7" name="Rectangle 267">
            <a:extLst>
              <a:ext uri="{FF2B5EF4-FFF2-40B4-BE49-F238E27FC236}">
                <a16:creationId xmlns:a16="http://schemas.microsoft.com/office/drawing/2014/main" id="{F5052062-B462-6C4E-9357-0ED140AEB48B}"/>
              </a:ext>
            </a:extLst>
          </p:cNvPr>
          <p:cNvSpPr>
            <a:spLocks noChangeArrowheads="1"/>
          </p:cNvSpPr>
          <p:nvPr/>
        </p:nvSpPr>
        <p:spPr bwMode="auto">
          <a:xfrm>
            <a:off x="6140823" y="3200399"/>
            <a:ext cx="2286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8" name="Rectangle 268">
            <a:extLst>
              <a:ext uri="{FF2B5EF4-FFF2-40B4-BE49-F238E27FC236}">
                <a16:creationId xmlns:a16="http://schemas.microsoft.com/office/drawing/2014/main" id="{5737EF19-0C38-6243-BBAE-B8F7F45A3F85}"/>
              </a:ext>
            </a:extLst>
          </p:cNvPr>
          <p:cNvSpPr>
            <a:spLocks noChangeArrowheads="1"/>
          </p:cNvSpPr>
          <p:nvPr/>
        </p:nvSpPr>
        <p:spPr bwMode="auto">
          <a:xfrm>
            <a:off x="6902823" y="3428999"/>
            <a:ext cx="3048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09" name="Rectangle 269">
            <a:extLst>
              <a:ext uri="{FF2B5EF4-FFF2-40B4-BE49-F238E27FC236}">
                <a16:creationId xmlns:a16="http://schemas.microsoft.com/office/drawing/2014/main" id="{80D37061-35AA-1640-A67E-A95D07839E17}"/>
              </a:ext>
            </a:extLst>
          </p:cNvPr>
          <p:cNvSpPr>
            <a:spLocks noChangeArrowheads="1"/>
          </p:cNvSpPr>
          <p:nvPr/>
        </p:nvSpPr>
        <p:spPr bwMode="auto">
          <a:xfrm>
            <a:off x="7207623" y="3733799"/>
            <a:ext cx="76200" cy="152400"/>
          </a:xfrm>
          <a:prstGeom prst="rect">
            <a:avLst/>
          </a:prstGeom>
          <a:solidFill>
            <a:srgbClr val="C0C0C0"/>
          </a:solidFill>
          <a:ln w="9360">
            <a:solidFill>
              <a:srgbClr val="000000"/>
            </a:solidFill>
            <a:miter lim="800000"/>
            <a:headEnd/>
            <a:tailEnd/>
          </a:ln>
        </p:spPr>
        <p:txBody>
          <a:bodyPr wrap="none" anchor="ctr"/>
          <a:lstStyle/>
          <a:p>
            <a:endParaRPr lang="en-US"/>
          </a:p>
        </p:txBody>
      </p:sp>
      <p:sp>
        <p:nvSpPr>
          <p:cNvPr id="510" name="Rectangle 270">
            <a:extLst>
              <a:ext uri="{FF2B5EF4-FFF2-40B4-BE49-F238E27FC236}">
                <a16:creationId xmlns:a16="http://schemas.microsoft.com/office/drawing/2014/main" id="{017BCFD5-9836-3644-8ACF-AA6DBC6413F1}"/>
              </a:ext>
            </a:extLst>
          </p:cNvPr>
          <p:cNvSpPr>
            <a:spLocks noChangeArrowheads="1"/>
          </p:cNvSpPr>
          <p:nvPr/>
        </p:nvSpPr>
        <p:spPr bwMode="auto">
          <a:xfrm>
            <a:off x="7283823" y="3962399"/>
            <a:ext cx="76200" cy="152400"/>
          </a:xfrm>
          <a:prstGeom prst="rect">
            <a:avLst/>
          </a:prstGeom>
          <a:solidFill>
            <a:srgbClr val="C0C0C0"/>
          </a:solidFill>
          <a:ln w="9360">
            <a:solidFill>
              <a:srgbClr val="000000"/>
            </a:solidFill>
            <a:miter lim="800000"/>
            <a:headEnd/>
            <a:tailEnd/>
          </a:ln>
        </p:spPr>
        <p:txBody>
          <a:bodyPr wrap="none" anchor="ctr"/>
          <a:lstStyle/>
          <a:p>
            <a:endParaRPr lang="en-US"/>
          </a:p>
        </p:txBody>
      </p:sp>
      <p:pic>
        <p:nvPicPr>
          <p:cNvPr id="511" name="Picture 2">
            <a:extLst>
              <a:ext uri="{FF2B5EF4-FFF2-40B4-BE49-F238E27FC236}">
                <a16:creationId xmlns:a16="http://schemas.microsoft.com/office/drawing/2014/main" id="{B645D7A6-F239-0E4F-A429-D29EEA16F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9282" y="642844"/>
            <a:ext cx="2454835" cy="3068544"/>
          </a:xfrm>
          <a:prstGeom prst="rect">
            <a:avLst/>
          </a:prstGeom>
          <a:noFill/>
          <a:extLst>
            <a:ext uri="{909E8E84-426E-40DD-AFC4-6F175D3DCCD1}">
              <a14:hiddenFill xmlns:a14="http://schemas.microsoft.com/office/drawing/2010/main">
                <a:solidFill>
                  <a:srgbClr val="FFFFFF"/>
                </a:solidFill>
              </a14:hiddenFill>
            </a:ext>
          </a:extLst>
        </p:spPr>
      </p:pic>
      <p:sp>
        <p:nvSpPr>
          <p:cNvPr id="512" name="Rectangle 511">
            <a:extLst>
              <a:ext uri="{FF2B5EF4-FFF2-40B4-BE49-F238E27FC236}">
                <a16:creationId xmlns:a16="http://schemas.microsoft.com/office/drawing/2014/main" id="{C06FC657-1373-2848-8072-C4E643FE3472}"/>
              </a:ext>
            </a:extLst>
          </p:cNvPr>
          <p:cNvSpPr/>
          <p:nvPr/>
        </p:nvSpPr>
        <p:spPr>
          <a:xfrm>
            <a:off x="9165483" y="3853934"/>
            <a:ext cx="2916183" cy="646331"/>
          </a:xfrm>
          <a:prstGeom prst="rect">
            <a:avLst/>
          </a:prstGeom>
        </p:spPr>
        <p:txBody>
          <a:bodyPr wrap="none">
            <a:spAutoFit/>
          </a:bodyPr>
          <a:lstStyle/>
          <a:p>
            <a:r>
              <a:rPr lang="en-US" dirty="0">
                <a:solidFill>
                  <a:srgbClr val="0B0080"/>
                </a:solidFill>
                <a:latin typeface="Arial" panose="020B0604020202020204" pitchFamily="34" charset="0"/>
                <a:hlinkClick r:id="rId4" tooltip="Henry Gantt"/>
              </a:rPr>
              <a:t>Henry Gantt</a:t>
            </a:r>
            <a:r>
              <a:rPr lang="en-US" dirty="0">
                <a:solidFill>
                  <a:srgbClr val="202122"/>
                </a:solidFill>
                <a:latin typeface="Arial" panose="020B0604020202020204" pitchFamily="34" charset="0"/>
              </a:rPr>
              <a:t>,</a:t>
            </a:r>
            <a:r>
              <a:rPr lang="zh-CN" altLang="en-US" dirty="0">
                <a:solidFill>
                  <a:srgbClr val="202122"/>
                </a:solidFill>
                <a:latin typeface="Arial" panose="020B0604020202020204" pitchFamily="34" charset="0"/>
              </a:rPr>
              <a:t> </a:t>
            </a:r>
            <a:r>
              <a:rPr lang="en-US" altLang="zh-CN" dirty="0">
                <a:solidFill>
                  <a:srgbClr val="202122"/>
                </a:solidFill>
                <a:latin typeface="Arial" panose="020B0604020202020204" pitchFamily="34" charset="0"/>
              </a:rPr>
              <a:t>(1861-1919)</a:t>
            </a:r>
          </a:p>
          <a:p>
            <a:r>
              <a:rPr lang="en-US" dirty="0">
                <a:solidFill>
                  <a:srgbClr val="202122"/>
                </a:solidFill>
                <a:latin typeface="Arial" panose="020B0604020202020204" pitchFamily="34" charset="0"/>
              </a:rPr>
              <a:t> inventor of the Gantt chart</a:t>
            </a:r>
            <a:endParaRPr lang="en-US" dirty="0"/>
          </a:p>
        </p:txBody>
      </p:sp>
    </p:spTree>
    <p:extLst>
      <p:ext uri="{BB962C8B-B14F-4D97-AF65-F5344CB8AC3E}">
        <p14:creationId xmlns:p14="http://schemas.microsoft.com/office/powerpoint/2010/main" val="26569662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1"/>
          <p:cNvSpPr>
            <a:spLocks noGrp="1" noChangeArrowheads="1"/>
          </p:cNvSpPr>
          <p:nvPr>
            <p:ph type="title"/>
          </p:nvPr>
        </p:nvSpPr>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Schedule</a:t>
            </a:r>
            <a:r>
              <a:rPr lang="zh-CN" altLang="en-US" dirty="0"/>
              <a:t> </a:t>
            </a:r>
            <a:r>
              <a:rPr lang="en-US" altLang="zh-CN" dirty="0"/>
              <a:t>factors</a:t>
            </a:r>
            <a:r>
              <a:rPr lang="zh-CN" altLang="en-US" dirty="0"/>
              <a:t> </a:t>
            </a:r>
            <a:r>
              <a:rPr lang="en-US" altLang="zh-CN" dirty="0"/>
              <a:t>and</a:t>
            </a:r>
            <a:r>
              <a:rPr lang="zh-CN" altLang="en-US" dirty="0"/>
              <a:t> </a:t>
            </a:r>
            <a:r>
              <a:rPr lang="en-US" altLang="zh-CN" dirty="0"/>
              <a:t>guidelines</a:t>
            </a:r>
            <a:endParaRPr lang="en-US" dirty="0"/>
          </a:p>
        </p:txBody>
      </p:sp>
      <p:sp>
        <p:nvSpPr>
          <p:cNvPr id="19460" name="Rectangle 2"/>
          <p:cNvSpPr>
            <a:spLocks noGrp="1" noChangeArrowheads="1"/>
          </p:cNvSpPr>
          <p:nvPr>
            <p:ph idx="1"/>
          </p:nvPr>
        </p:nvSpPr>
        <p:spPr>
          <a:xfrm>
            <a:off x="205840" y="1822695"/>
            <a:ext cx="10972801" cy="4625609"/>
          </a:xfrm>
        </p:spPr>
        <p:txBody>
          <a:bodyPr>
            <a:normAutofit/>
          </a:bodyPr>
          <a:lstStyle/>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Size</a:t>
            </a:r>
            <a:r>
              <a:rPr lang="en-US" sz="2400" dirty="0"/>
              <a:t> of the project</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Number</a:t>
            </a:r>
            <a:r>
              <a:rPr lang="en-US" sz="2400" dirty="0"/>
              <a:t> of potential </a:t>
            </a:r>
            <a:r>
              <a:rPr lang="en-US" sz="2400" u="sng" dirty="0"/>
              <a:t>users</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Mission</a:t>
            </a:r>
            <a:r>
              <a:rPr lang="en-US" sz="2400" dirty="0"/>
              <a:t> criticality</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Application </a:t>
            </a:r>
            <a:r>
              <a:rPr lang="en-US" sz="2400" u="sng" dirty="0"/>
              <a:t>longevity</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Stability</a:t>
            </a:r>
            <a:r>
              <a:rPr lang="en-US" sz="2400" dirty="0"/>
              <a:t> of requirements</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Ease</a:t>
            </a:r>
            <a:r>
              <a:rPr lang="en-US" sz="2400" dirty="0"/>
              <a:t> of customer/developer </a:t>
            </a:r>
            <a:r>
              <a:rPr lang="en-US" sz="2400" u="sng" dirty="0"/>
              <a:t>communication</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Maturity</a:t>
            </a:r>
            <a:r>
              <a:rPr lang="en-US" sz="2400" dirty="0"/>
              <a:t> of applicable technology</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Performance </a:t>
            </a:r>
            <a:r>
              <a:rPr lang="en-US" sz="2400" u="sng" dirty="0"/>
              <a:t>constraints</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Embedded</a:t>
            </a:r>
            <a:r>
              <a:rPr lang="en-US" sz="2400" dirty="0"/>
              <a:t> and non-embedded characteristics</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dirty="0"/>
              <a:t>Project </a:t>
            </a:r>
            <a:r>
              <a:rPr lang="en-US" sz="2400" u="sng" dirty="0"/>
              <a:t>staff</a:t>
            </a:r>
          </a:p>
          <a:p>
            <a:pPr marL="339725" indent="-339725">
              <a:lnSpc>
                <a:spcPct val="90000"/>
              </a:lnSpc>
              <a:spcBef>
                <a:spcPts val="500"/>
              </a:spcBef>
              <a:buFont typeface="Times New Roman" pitchFamily="18"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u="sng" dirty="0"/>
              <a:t>Reengineering</a:t>
            </a:r>
            <a:r>
              <a:rPr lang="en-US" sz="2400" dirty="0"/>
              <a:t> factors</a:t>
            </a:r>
          </a:p>
        </p:txBody>
      </p:sp>
      <p:sp>
        <p:nvSpPr>
          <p:cNvPr id="19458" name="Slide Number Placeholder 5"/>
          <p:cNvSpPr>
            <a:spLocks noGrp="1"/>
          </p:cNvSpPr>
          <p:nvPr>
            <p:ph type="sldNum" sz="quarter" idx="12"/>
          </p:nvPr>
        </p:nvSpPr>
        <p:spPr>
          <a:noFill/>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FA087B-8E3F-4A34-95F9-F17D3A7EEB90}" type="slidenum">
              <a:rPr lang="en-GB" altLang="zh-CN" sz="1600"/>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altLang="zh-CN" sz="1600"/>
          </a:p>
        </p:txBody>
      </p:sp>
      <p:sp>
        <p:nvSpPr>
          <p:cNvPr id="5" name="Rectangle 3">
            <a:extLst>
              <a:ext uri="{FF2B5EF4-FFF2-40B4-BE49-F238E27FC236}">
                <a16:creationId xmlns:a16="http://schemas.microsoft.com/office/drawing/2014/main" id="{2E93BDAB-E9D4-E548-BB42-D206F8E27630}"/>
              </a:ext>
            </a:extLst>
          </p:cNvPr>
          <p:cNvSpPr txBox="1">
            <a:spLocks noChangeArrowheads="1"/>
          </p:cNvSpPr>
          <p:nvPr/>
        </p:nvSpPr>
        <p:spPr>
          <a:xfrm>
            <a:off x="7255823" y="1523833"/>
            <a:ext cx="4607625" cy="5066971"/>
          </a:xfrm>
          <a:prstGeom prst="rect">
            <a:avLst/>
          </a:prstGeom>
        </p:spPr>
        <p:txBody>
          <a:bodyPr vert="horz" lIns="54864" tIns="91440" rtlCol="0">
            <a:normAutofit fontScale="70000" lnSpcReduction="20000"/>
          </a:bodyPr>
          <a:lstStyle>
            <a:lvl1pPr marL="438912" indent="-320040" algn="l" rtl="0" eaLnBrk="1" latinLnBrk="0" hangingPunct="1">
              <a:spcBef>
                <a:spcPts val="0"/>
              </a:spcBef>
              <a:buClr>
                <a:schemeClr val="accent1"/>
              </a:buClr>
              <a:buSzPct val="80000"/>
              <a:buFont typeface="Wingdings 2"/>
              <a:buChar char=""/>
              <a:defRPr kumimoji="0" sz="3200" b="1"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b="1"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b="1"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b="1"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b="1"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800" dirty="0"/>
              <a:t>A recommended distribution of effort across the software process is 40% (analysis and design), 20% (coding), and 40% (testing)</a:t>
            </a:r>
            <a:r>
              <a:rPr lang="ar-SA" sz="2800" dirty="0">
                <a:cs typeface="Times New Roman" pitchFamily="18" charset="0"/>
              </a:rPr>
              <a:t>‏</a:t>
            </a:r>
            <a:endParaRPr lang="en-US" sz="2800" dirty="0">
              <a:cs typeface="Times New Roman" pitchFamily="18" charset="0"/>
            </a:endParaRPr>
          </a:p>
          <a:p>
            <a:endParaRPr lang="en-GB" altLang="zh-CN" sz="2800" dirty="0"/>
          </a:p>
          <a:p>
            <a:r>
              <a:rPr lang="en-GB" altLang="zh-CN" sz="2800" dirty="0"/>
              <a:t>Estimating the difficulty of problems and hence the cost of developing a solution is hard</a:t>
            </a:r>
          </a:p>
          <a:p>
            <a:endParaRPr lang="en-GB" altLang="zh-CN" sz="2800" dirty="0"/>
          </a:p>
          <a:p>
            <a:r>
              <a:rPr lang="en-GB" altLang="zh-CN" sz="2800" dirty="0"/>
              <a:t>Productivity is not proportional to the number of people working on a task</a:t>
            </a:r>
          </a:p>
          <a:p>
            <a:endParaRPr lang="en-GB" altLang="zh-CN" sz="2800" dirty="0"/>
          </a:p>
          <a:p>
            <a:r>
              <a:rPr lang="en-GB" altLang="zh-CN" sz="2800" dirty="0"/>
              <a:t>Adding people to a late project makes it later because of communication overheads</a:t>
            </a:r>
          </a:p>
          <a:p>
            <a:endParaRPr lang="en-GB" altLang="zh-CN" sz="2800" dirty="0"/>
          </a:p>
          <a:p>
            <a:r>
              <a:rPr lang="en-GB" altLang="zh-CN" sz="2800" dirty="0"/>
              <a:t>The unexpected always happens. Always allow contingency in planning</a:t>
            </a:r>
            <a:endParaRPr lang="en-US" altLang="zh-CN" sz="2800" dirty="0"/>
          </a:p>
        </p:txBody>
      </p:sp>
    </p:spTree>
    <p:extLst>
      <p:ext uri="{BB962C8B-B14F-4D97-AF65-F5344CB8AC3E}">
        <p14:creationId xmlns:p14="http://schemas.microsoft.com/office/powerpoint/2010/main" val="20721029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103" y="2379628"/>
            <a:ext cx="4982307" cy="4625609"/>
          </a:xfrm>
        </p:spPr>
        <p:txBody>
          <a:bodyPr/>
          <a:lstStyle/>
          <a:p>
            <a:r>
              <a:rPr lang="en-US" altLang="zh-CN" dirty="0"/>
              <a:t>Host codebase </a:t>
            </a:r>
          </a:p>
          <a:p>
            <a:pPr lvl="1"/>
            <a:r>
              <a:rPr lang="en-US" altLang="zh-CN" dirty="0"/>
              <a:t>Visibility: public, internal, private </a:t>
            </a:r>
          </a:p>
          <a:p>
            <a:pPr lvl="1"/>
            <a:r>
              <a:rPr lang="en-US" altLang="zh-CN" dirty="0"/>
              <a:t>Operations</a:t>
            </a:r>
          </a:p>
          <a:p>
            <a:pPr lvl="2"/>
            <a:r>
              <a:rPr lang="en-US" altLang="zh-CN" dirty="0"/>
              <a:t>New </a:t>
            </a:r>
          </a:p>
          <a:p>
            <a:pPr lvl="2"/>
            <a:r>
              <a:rPr lang="en-US" altLang="zh-CN" dirty="0"/>
              <a:t>Fork</a:t>
            </a:r>
          </a:p>
          <a:p>
            <a:pPr lvl="2"/>
            <a:r>
              <a:rPr lang="en-US" altLang="zh-CN" dirty="0"/>
              <a:t>Import/Export</a:t>
            </a:r>
          </a:p>
          <a:p>
            <a:pPr lvl="2"/>
            <a:r>
              <a:rPr lang="en-US" altLang="zh-CN" dirty="0"/>
              <a:t>Integration with third-party components</a:t>
            </a:r>
          </a:p>
          <a:p>
            <a:pPr lvl="2"/>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43</a:t>
            </a:fld>
            <a:endParaRPr lang="zh-CN" altLang="en-US">
              <a:solidFill>
                <a:prstClr val="black">
                  <a:tint val="95000"/>
                </a:prst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728" y="4938141"/>
            <a:ext cx="4691309" cy="1919859"/>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4928" y="1379348"/>
            <a:ext cx="4817106" cy="3503829"/>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70045F52-BF4B-B843-B370-DF392151B3C1}"/>
              </a:ext>
            </a:extLst>
          </p:cNvPr>
          <p:cNvSpPr/>
          <p:nvPr/>
        </p:nvSpPr>
        <p:spPr>
          <a:xfrm>
            <a:off x="604771" y="1648009"/>
            <a:ext cx="3512500" cy="707886"/>
          </a:xfrm>
          <a:prstGeom prst="rect">
            <a:avLst/>
          </a:prstGeom>
        </p:spPr>
        <p:txBody>
          <a:bodyPr wrap="none">
            <a:spAutoFit/>
          </a:bodyPr>
          <a:lstStyle/>
          <a:p>
            <a:r>
              <a:rPr lang="en-US" altLang="zh-CN" sz="4000" dirty="0"/>
              <a:t>GitLab - Project</a:t>
            </a:r>
            <a:endParaRPr lang="en-US" sz="4000" dirty="0"/>
          </a:p>
        </p:txBody>
      </p:sp>
      <p:sp>
        <p:nvSpPr>
          <p:cNvPr id="12" name="Rounded Rectangle 11">
            <a:extLst>
              <a:ext uri="{FF2B5EF4-FFF2-40B4-BE49-F238E27FC236}">
                <a16:creationId xmlns:a16="http://schemas.microsoft.com/office/drawing/2014/main" id="{CD6DE587-2127-8741-8B25-F191664B1E21}"/>
              </a:ext>
            </a:extLst>
          </p:cNvPr>
          <p:cNvSpPr/>
          <p:nvPr/>
        </p:nvSpPr>
        <p:spPr>
          <a:xfrm>
            <a:off x="3614057" y="0"/>
            <a:ext cx="2307772"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 3">
            <a:extLst>
              <a:ext uri="{FF2B5EF4-FFF2-40B4-BE49-F238E27FC236}">
                <a16:creationId xmlns:a16="http://schemas.microsoft.com/office/drawing/2014/main" id="{4D8427B6-BF6D-AA42-9711-94D4D873E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9658"/>
            <a:ext cx="12192000" cy="1234440"/>
          </a:xfrm>
          <a:prstGeom prst="rect">
            <a:avLst/>
          </a:prstGeom>
        </p:spPr>
      </p:pic>
    </p:spTree>
    <p:extLst>
      <p:ext uri="{BB962C8B-B14F-4D97-AF65-F5344CB8AC3E}">
        <p14:creationId xmlns:p14="http://schemas.microsoft.com/office/powerpoint/2010/main" val="1582359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7127" y="1302322"/>
            <a:ext cx="10972801" cy="1252728"/>
          </a:xfrm>
        </p:spPr>
        <p:txBody>
          <a:bodyPr/>
          <a:lstStyle/>
          <a:p>
            <a:r>
              <a:rPr lang="en-US" altLang="zh-CN" dirty="0" err="1"/>
              <a:t>GitLab</a:t>
            </a:r>
            <a:r>
              <a:rPr lang="en-US" altLang="zh-CN" dirty="0"/>
              <a:t> - Repository</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44</a:t>
            </a:fld>
            <a:endParaRPr lang="zh-CN" altLang="en-US">
              <a:solidFill>
                <a:prstClr val="black">
                  <a:tint val="95000"/>
                </a:prstClr>
              </a:solidFill>
            </a:endParaRPr>
          </a:p>
        </p:txBody>
      </p:sp>
      <p:sp>
        <p:nvSpPr>
          <p:cNvPr id="8" name="内容占位符 7"/>
          <p:cNvSpPr>
            <a:spLocks noGrp="1"/>
          </p:cNvSpPr>
          <p:nvPr>
            <p:ph idx="1"/>
          </p:nvPr>
        </p:nvSpPr>
        <p:spPr>
          <a:xfrm>
            <a:off x="594104" y="2232391"/>
            <a:ext cx="4788876" cy="4625609"/>
          </a:xfrm>
        </p:spPr>
        <p:txBody>
          <a:bodyPr/>
          <a:lstStyle/>
          <a:p>
            <a:r>
              <a:rPr lang="en-US" altLang="zh-CN" dirty="0"/>
              <a:t>Part of a project, to store codebase</a:t>
            </a:r>
          </a:p>
          <a:p>
            <a:pPr lvl="1"/>
            <a:r>
              <a:rPr lang="en-US" altLang="zh-CN" dirty="0"/>
              <a:t>Files</a:t>
            </a:r>
          </a:p>
          <a:p>
            <a:pPr lvl="1"/>
            <a:r>
              <a:rPr lang="en-US" altLang="zh-CN" dirty="0"/>
              <a:t>Commits</a:t>
            </a:r>
          </a:p>
          <a:p>
            <a:pPr lvl="1"/>
            <a:r>
              <a:rPr lang="en-US" altLang="zh-CN" dirty="0"/>
              <a:t>Network</a:t>
            </a:r>
          </a:p>
          <a:p>
            <a:pPr lvl="1"/>
            <a:r>
              <a:rPr lang="en-US" altLang="zh-CN" dirty="0"/>
              <a:t>Compare </a:t>
            </a:r>
          </a:p>
          <a:p>
            <a:pPr lvl="1"/>
            <a:r>
              <a:rPr lang="en-US" altLang="zh-CN" dirty="0"/>
              <a:t>Branches</a:t>
            </a:r>
          </a:p>
          <a:p>
            <a:pPr lvl="1"/>
            <a:r>
              <a:rPr lang="en-US" altLang="zh-CN" dirty="0"/>
              <a:t>Tags</a:t>
            </a:r>
            <a:endParaRPr lang="zh-CN" altLang="en-US" dirty="0"/>
          </a:p>
        </p:txBody>
      </p:sp>
      <p:pic>
        <p:nvPicPr>
          <p:cNvPr id="9"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516" y="2098997"/>
            <a:ext cx="6267889" cy="4625975"/>
          </a:xfrm>
          <a:prstGeom prst="rect">
            <a:avLst/>
          </a:prstGeom>
          <a:ln>
            <a:noFill/>
          </a:ln>
          <a:effectLst>
            <a:outerShdw blurRad="190500" algn="tl" rotWithShape="0">
              <a:srgbClr val="000000">
                <a:alpha val="70000"/>
              </a:srgbClr>
            </a:outerShdw>
          </a:effectLst>
        </p:spPr>
      </p:pic>
      <p:sp>
        <p:nvSpPr>
          <p:cNvPr id="6" name="Rounded Rectangle 5">
            <a:extLst>
              <a:ext uri="{FF2B5EF4-FFF2-40B4-BE49-F238E27FC236}">
                <a16:creationId xmlns:a16="http://schemas.microsoft.com/office/drawing/2014/main" id="{39AE1096-5A36-394B-9809-999D4DF097F9}"/>
              </a:ext>
            </a:extLst>
          </p:cNvPr>
          <p:cNvSpPr/>
          <p:nvPr/>
        </p:nvSpPr>
        <p:spPr>
          <a:xfrm>
            <a:off x="3614057" y="0"/>
            <a:ext cx="2307772"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3">
            <a:extLst>
              <a:ext uri="{FF2B5EF4-FFF2-40B4-BE49-F238E27FC236}">
                <a16:creationId xmlns:a16="http://schemas.microsoft.com/office/drawing/2014/main" id="{A5D1CDE2-6F2D-6142-A1C5-CF655E1B9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658"/>
            <a:ext cx="12192000" cy="1234440"/>
          </a:xfrm>
          <a:prstGeom prst="rect">
            <a:avLst/>
          </a:prstGeom>
        </p:spPr>
      </p:pic>
    </p:spTree>
    <p:extLst>
      <p:ext uri="{BB962C8B-B14F-4D97-AF65-F5344CB8AC3E}">
        <p14:creationId xmlns:p14="http://schemas.microsoft.com/office/powerpoint/2010/main" val="2642380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8A1D493-8BFE-1B4A-8776-93C03E99247F}"/>
              </a:ext>
            </a:extLst>
          </p:cNvPr>
          <p:cNvSpPr/>
          <p:nvPr/>
        </p:nvSpPr>
        <p:spPr>
          <a:xfrm>
            <a:off x="3614057" y="0"/>
            <a:ext cx="2307772"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811060" y="772015"/>
            <a:ext cx="10684256" cy="1636776"/>
          </a:xfrm>
        </p:spPr>
        <p:txBody>
          <a:bodyPr/>
          <a:lstStyle/>
          <a:p>
            <a:r>
              <a:rPr lang="en-US" altLang="zh-CN" dirty="0"/>
              <a:t>Version Control</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white">
                    <a:tint val="95000"/>
                  </a:prstClr>
                </a:solidFill>
              </a:rPr>
              <a:pPr/>
              <a:t>45</a:t>
            </a:fld>
            <a:endParaRPr lang="zh-CN" altLang="en-US">
              <a:solidFill>
                <a:prstClr val="white">
                  <a:tint val="95000"/>
                </a:prstClr>
              </a:solidFill>
            </a:endParaRPr>
          </a:p>
        </p:txBody>
      </p:sp>
      <p:pic>
        <p:nvPicPr>
          <p:cNvPr id="7" name="Picture 6">
            <a:extLst>
              <a:ext uri="{FF2B5EF4-FFF2-40B4-BE49-F238E27FC236}">
                <a16:creationId xmlns:a16="http://schemas.microsoft.com/office/drawing/2014/main" id="{CC4334DF-BFB4-FC4E-A39E-333D6ECE1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570" y="1342781"/>
            <a:ext cx="3180443" cy="5515219"/>
          </a:xfrm>
          <a:prstGeom prst="rect">
            <a:avLst/>
          </a:prstGeom>
        </p:spPr>
      </p:pic>
      <p:pic>
        <p:nvPicPr>
          <p:cNvPr id="8" name="图片 2">
            <a:extLst>
              <a:ext uri="{FF2B5EF4-FFF2-40B4-BE49-F238E27FC236}">
                <a16:creationId xmlns:a16="http://schemas.microsoft.com/office/drawing/2014/main" id="{ECE682F6-9214-CF42-BBAF-E07FC312F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2857112"/>
            <a:ext cx="7749540" cy="3663714"/>
          </a:xfrm>
          <a:prstGeom prst="rect">
            <a:avLst/>
          </a:prstGeom>
        </p:spPr>
      </p:pic>
      <p:pic>
        <p:nvPicPr>
          <p:cNvPr id="9" name="图片 3">
            <a:extLst>
              <a:ext uri="{FF2B5EF4-FFF2-40B4-BE49-F238E27FC236}">
                <a16:creationId xmlns:a16="http://schemas.microsoft.com/office/drawing/2014/main" id="{A062C16C-4B35-5A46-858E-B7A112915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9658"/>
            <a:ext cx="12192000" cy="1234440"/>
          </a:xfrm>
          <a:prstGeom prst="rect">
            <a:avLst/>
          </a:prstGeom>
        </p:spPr>
      </p:pic>
    </p:spTree>
    <p:extLst>
      <p:ext uri="{BB962C8B-B14F-4D97-AF65-F5344CB8AC3E}">
        <p14:creationId xmlns:p14="http://schemas.microsoft.com/office/powerpoint/2010/main" val="102071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Terminology: Version vs. Revision vs. Release</a:t>
            </a:r>
            <a:endParaRPr lang="zh-CN" altLang="en-US" dirty="0"/>
          </a:p>
        </p:txBody>
      </p:sp>
      <p:sp>
        <p:nvSpPr>
          <p:cNvPr id="3" name="内容占位符 2"/>
          <p:cNvSpPr>
            <a:spLocks noGrp="1"/>
          </p:cNvSpPr>
          <p:nvPr>
            <p:ph idx="1"/>
          </p:nvPr>
        </p:nvSpPr>
        <p:spPr/>
        <p:txBody>
          <a:bodyPr>
            <a:normAutofit fontScale="92500"/>
          </a:bodyPr>
          <a:lstStyle/>
          <a:p>
            <a:r>
              <a:rPr lang="en-US" altLang="zh-CN" dirty="0"/>
              <a:t>Many naming schemes</a:t>
            </a:r>
            <a:r>
              <a:rPr lang="zh-CN" altLang="en-US" dirty="0"/>
              <a:t> </a:t>
            </a:r>
            <a:r>
              <a:rPr lang="en-US" altLang="zh-CN" dirty="0"/>
              <a:t>exist. A 3-digit scheme is quite common. </a:t>
            </a:r>
          </a:p>
          <a:p>
            <a:endParaRPr lang="en-US" altLang="zh-CN" dirty="0"/>
          </a:p>
          <a:p>
            <a:endParaRPr lang="en-US" altLang="zh-CN" dirty="0"/>
          </a:p>
          <a:p>
            <a:pPr lvl="1"/>
            <a:r>
              <a:rPr lang="en-US" altLang="zh-CN" dirty="0"/>
              <a:t>A: the release number from customer perspective</a:t>
            </a:r>
          </a:p>
          <a:p>
            <a:pPr lvl="2"/>
            <a:r>
              <a:rPr lang="en-US" altLang="zh-CN" dirty="0"/>
              <a:t>The formal distribution of an approved version. </a:t>
            </a:r>
          </a:p>
          <a:p>
            <a:pPr lvl="1"/>
            <a:r>
              <a:rPr lang="en-US" altLang="zh-CN" dirty="0"/>
              <a:t>B: the version number from developer perspective</a:t>
            </a:r>
          </a:p>
          <a:p>
            <a:pPr lvl="2"/>
            <a:r>
              <a:rPr lang="en-US" altLang="zh-CN" dirty="0"/>
              <a:t>The formal distribution of an approved version. </a:t>
            </a:r>
          </a:p>
          <a:p>
            <a:pPr lvl="1"/>
            <a:r>
              <a:rPr lang="en-US" altLang="zh-CN" dirty="0"/>
              <a:t>C: the revision number from developer perspective</a:t>
            </a:r>
          </a:p>
          <a:p>
            <a:pPr lvl="2"/>
            <a:r>
              <a:rPr lang="en-US" altLang="zh-CN" dirty="0"/>
              <a:t>Change to a version that corrects only errors in the design/code, but does not affect the documented functionality. </a:t>
            </a:r>
          </a:p>
          <a:p>
            <a:pPr lvl="2"/>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46</a:t>
            </a:fld>
            <a:endParaRPr lang="zh-CN" altLang="en-US">
              <a:solidFill>
                <a:prstClr val="black">
                  <a:tint val="95000"/>
                </a:prstClr>
              </a:solidFill>
            </a:endParaRPr>
          </a:p>
        </p:txBody>
      </p:sp>
      <p:sp>
        <p:nvSpPr>
          <p:cNvPr id="5" name="流程图: 过程 4"/>
          <p:cNvSpPr/>
          <p:nvPr/>
        </p:nvSpPr>
        <p:spPr>
          <a:xfrm>
            <a:off x="3248320" y="2550579"/>
            <a:ext cx="1998484" cy="509047"/>
          </a:xfrm>
          <a:prstGeom prst="flowChartProcess">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A.B.C </a:t>
            </a:r>
            <a:endParaRPr lang="zh-CN" altLang="en-US" sz="2800" b="1" dirty="0">
              <a:solidFill>
                <a:schemeClr val="tx1"/>
              </a:solidFill>
            </a:endParaRPr>
          </a:p>
        </p:txBody>
      </p:sp>
      <p:pic>
        <p:nvPicPr>
          <p:cNvPr id="6" name="Picture 5">
            <a:extLst>
              <a:ext uri="{FF2B5EF4-FFF2-40B4-BE49-F238E27FC236}">
                <a16:creationId xmlns:a16="http://schemas.microsoft.com/office/drawing/2014/main" id="{738E97AF-C29E-3D4D-8B66-A3F5ACA7F910}"/>
              </a:ext>
            </a:extLst>
          </p:cNvPr>
          <p:cNvPicPr>
            <a:picLocks noChangeAspect="1"/>
          </p:cNvPicPr>
          <p:nvPr/>
        </p:nvPicPr>
        <p:blipFill>
          <a:blip r:embed="rId3"/>
          <a:stretch>
            <a:fillRect/>
          </a:stretch>
        </p:blipFill>
        <p:spPr>
          <a:xfrm>
            <a:off x="8549821" y="2295071"/>
            <a:ext cx="3642179" cy="1792081"/>
          </a:xfrm>
          <a:prstGeom prst="rect">
            <a:avLst/>
          </a:prstGeom>
        </p:spPr>
      </p:pic>
    </p:spTree>
    <p:extLst>
      <p:ext uri="{BB962C8B-B14F-4D97-AF65-F5344CB8AC3E}">
        <p14:creationId xmlns:p14="http://schemas.microsoft.com/office/powerpoint/2010/main" val="2969803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Version Control Concepts</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47</a:t>
            </a:fld>
            <a:endParaRPr lang="zh-CN" altLang="en-US">
              <a:solidFill>
                <a:prstClr val="black">
                  <a:tint val="95000"/>
                </a:prstClr>
              </a:solidFill>
            </a:endParaRPr>
          </a:p>
        </p:txBody>
      </p:sp>
      <p:cxnSp>
        <p:nvCxnSpPr>
          <p:cNvPr id="24" name="直接箭头连接符 23"/>
          <p:cNvCxnSpPr>
            <a:stCxn id="11" idx="2"/>
          </p:cNvCxnSpPr>
          <p:nvPr/>
        </p:nvCxnSpPr>
        <p:spPr>
          <a:xfrm flipH="1">
            <a:off x="4254637" y="3893270"/>
            <a:ext cx="2352" cy="1847654"/>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6970" y="3353286"/>
            <a:ext cx="8191680" cy="707886"/>
            <a:chOff x="56970" y="3353286"/>
            <a:chExt cx="8191680" cy="707886"/>
          </a:xfrm>
        </p:grpSpPr>
        <p:sp>
          <p:nvSpPr>
            <p:cNvPr id="6" name="圆角矩形 5"/>
            <p:cNvSpPr/>
            <p:nvPr/>
          </p:nvSpPr>
          <p:spPr>
            <a:xfrm>
              <a:off x="1190138" y="3469064"/>
              <a:ext cx="729005" cy="424206"/>
            </a:xfrm>
            <a:prstGeom prst="roundRect">
              <a:avLst>
                <a:gd name="adj" fmla="val 10215"/>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1.1</a:t>
              </a:r>
              <a:endParaRPr lang="zh-CN" altLang="en-US" sz="2000" dirty="0">
                <a:solidFill>
                  <a:schemeClr val="tx1"/>
                </a:solidFill>
              </a:endParaRPr>
            </a:p>
          </p:txBody>
        </p:sp>
        <p:sp>
          <p:nvSpPr>
            <p:cNvPr id="7" name="圆角矩形 6"/>
            <p:cNvSpPr/>
            <p:nvPr/>
          </p:nvSpPr>
          <p:spPr>
            <a:xfrm>
              <a:off x="2541312" y="3469064"/>
              <a:ext cx="729005" cy="424206"/>
            </a:xfrm>
            <a:prstGeom prst="roundRect">
              <a:avLst>
                <a:gd name="adj" fmla="val 10215"/>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1.2</a:t>
              </a:r>
              <a:endParaRPr lang="zh-CN" altLang="en-US" sz="2000" dirty="0">
                <a:solidFill>
                  <a:schemeClr val="tx1"/>
                </a:solidFill>
              </a:endParaRPr>
            </a:p>
          </p:txBody>
        </p:sp>
        <p:cxnSp>
          <p:nvCxnSpPr>
            <p:cNvPr id="9" name="直接箭头连接符 8"/>
            <p:cNvCxnSpPr>
              <a:stCxn id="6" idx="3"/>
            </p:cNvCxnSpPr>
            <p:nvPr/>
          </p:nvCxnSpPr>
          <p:spPr>
            <a:xfrm>
              <a:off x="1919143" y="3681167"/>
              <a:ext cx="6221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3892486" y="3469064"/>
              <a:ext cx="729005" cy="424206"/>
            </a:xfrm>
            <a:prstGeom prst="roundRect">
              <a:avLst>
                <a:gd name="adj" fmla="val 10215"/>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a:t>
              </a:r>
              <a:endParaRPr lang="zh-CN" altLang="en-US" sz="2000" dirty="0">
                <a:solidFill>
                  <a:schemeClr val="tx1"/>
                </a:solidFill>
              </a:endParaRPr>
            </a:p>
          </p:txBody>
        </p:sp>
        <p:cxnSp>
          <p:nvCxnSpPr>
            <p:cNvPr id="12" name="直接箭头连接符 11"/>
            <p:cNvCxnSpPr/>
            <p:nvPr/>
          </p:nvCxnSpPr>
          <p:spPr>
            <a:xfrm>
              <a:off x="3270317" y="3681167"/>
              <a:ext cx="6221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5256228" y="3469064"/>
              <a:ext cx="729005" cy="424206"/>
            </a:xfrm>
            <a:prstGeom prst="roundRect">
              <a:avLst>
                <a:gd name="adj" fmla="val 10215"/>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1.4</a:t>
              </a:r>
              <a:endParaRPr lang="zh-CN" altLang="en-US" sz="2000" dirty="0">
                <a:solidFill>
                  <a:schemeClr val="tx1"/>
                </a:solidFill>
              </a:endParaRPr>
            </a:p>
          </p:txBody>
        </p:sp>
        <p:cxnSp>
          <p:nvCxnSpPr>
            <p:cNvPr id="14" name="直接箭头连接符 13"/>
            <p:cNvCxnSpPr/>
            <p:nvPr/>
          </p:nvCxnSpPr>
          <p:spPr>
            <a:xfrm>
              <a:off x="4634059" y="3681167"/>
              <a:ext cx="6221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6607402" y="3469064"/>
              <a:ext cx="729005" cy="424206"/>
            </a:xfrm>
            <a:prstGeom prst="roundRect">
              <a:avLst>
                <a:gd name="adj" fmla="val 10215"/>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1.5</a:t>
              </a:r>
              <a:endParaRPr lang="zh-CN" altLang="en-US" sz="2000" dirty="0">
                <a:solidFill>
                  <a:schemeClr val="tx1"/>
                </a:solidFill>
              </a:endParaRPr>
            </a:p>
          </p:txBody>
        </p:sp>
        <p:cxnSp>
          <p:nvCxnSpPr>
            <p:cNvPr id="16" name="直接箭头连接符 15"/>
            <p:cNvCxnSpPr/>
            <p:nvPr/>
          </p:nvCxnSpPr>
          <p:spPr>
            <a:xfrm>
              <a:off x="5985233" y="3681167"/>
              <a:ext cx="6221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7336407" y="3676453"/>
              <a:ext cx="9122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56970" y="3353286"/>
              <a:ext cx="1084864" cy="707886"/>
              <a:chOff x="56970" y="3353286"/>
              <a:chExt cx="1084864" cy="707886"/>
            </a:xfrm>
          </p:grpSpPr>
          <p:sp>
            <p:nvSpPr>
              <p:cNvPr id="70" name="文本框 69"/>
              <p:cNvSpPr txBox="1"/>
              <p:nvPr/>
            </p:nvSpPr>
            <p:spPr>
              <a:xfrm>
                <a:off x="56970" y="3353286"/>
                <a:ext cx="819199" cy="707886"/>
              </a:xfrm>
              <a:prstGeom prst="rect">
                <a:avLst/>
              </a:prstGeom>
              <a:noFill/>
            </p:spPr>
            <p:txBody>
              <a:bodyPr wrap="none" rtlCol="0">
                <a:spAutoFit/>
              </a:bodyPr>
              <a:lstStyle/>
              <a:p>
                <a:r>
                  <a:rPr lang="en-US" altLang="zh-CN" sz="2000" b="1" dirty="0"/>
                  <a:t>Main </a:t>
                </a:r>
              </a:p>
              <a:p>
                <a:r>
                  <a:rPr lang="en-US" altLang="zh-CN" sz="2000" b="1" dirty="0"/>
                  <a:t>Trunk</a:t>
                </a:r>
                <a:endParaRPr lang="zh-CN" altLang="en-US" sz="2000" b="1" dirty="0"/>
              </a:p>
            </p:txBody>
          </p:sp>
          <p:cxnSp>
            <p:nvCxnSpPr>
              <p:cNvPr id="72" name="直接箭头连接符 71"/>
              <p:cNvCxnSpPr/>
              <p:nvPr/>
            </p:nvCxnSpPr>
            <p:spPr>
              <a:xfrm>
                <a:off x="757696" y="3685879"/>
                <a:ext cx="384138"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5" name="组合 74"/>
          <p:cNvGrpSpPr/>
          <p:nvPr/>
        </p:nvGrpSpPr>
        <p:grpSpPr>
          <a:xfrm>
            <a:off x="3735200" y="2615711"/>
            <a:ext cx="1038874" cy="752745"/>
            <a:chOff x="-16264" y="3572422"/>
            <a:chExt cx="1038874" cy="752745"/>
          </a:xfrm>
        </p:grpSpPr>
        <p:sp>
          <p:nvSpPr>
            <p:cNvPr id="76" name="文本框 75"/>
            <p:cNvSpPr txBox="1"/>
            <p:nvPr/>
          </p:nvSpPr>
          <p:spPr>
            <a:xfrm>
              <a:off x="-16264" y="3572422"/>
              <a:ext cx="1038874" cy="400110"/>
            </a:xfrm>
            <a:prstGeom prst="rect">
              <a:avLst/>
            </a:prstGeom>
            <a:noFill/>
          </p:spPr>
          <p:txBody>
            <a:bodyPr wrap="none" rtlCol="0">
              <a:spAutoFit/>
            </a:bodyPr>
            <a:lstStyle/>
            <a:p>
              <a:pPr algn="ctr"/>
              <a:r>
                <a:rPr lang="en-US" altLang="zh-CN" sz="2000" b="1" dirty="0"/>
                <a:t>Release</a:t>
              </a:r>
              <a:endParaRPr lang="zh-CN" altLang="en-US" sz="2000" b="1" dirty="0"/>
            </a:p>
          </p:txBody>
        </p:sp>
        <p:cxnSp>
          <p:nvCxnSpPr>
            <p:cNvPr id="77" name="直接箭头连接符 76"/>
            <p:cNvCxnSpPr>
              <a:endCxn id="11" idx="0"/>
            </p:cNvCxnSpPr>
            <p:nvPr/>
          </p:nvCxnSpPr>
          <p:spPr>
            <a:xfrm>
              <a:off x="503173" y="4001351"/>
              <a:ext cx="2352" cy="3238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416058" y="2677213"/>
            <a:ext cx="4101879" cy="791851"/>
            <a:chOff x="5416058" y="2677213"/>
            <a:chExt cx="4101879" cy="791851"/>
          </a:xfrm>
        </p:grpSpPr>
        <p:sp>
          <p:nvSpPr>
            <p:cNvPr id="47" name="圆角矩形 46"/>
            <p:cNvSpPr/>
            <p:nvPr/>
          </p:nvSpPr>
          <p:spPr>
            <a:xfrm>
              <a:off x="7260218" y="2824015"/>
              <a:ext cx="906545" cy="424206"/>
            </a:xfrm>
            <a:prstGeom prst="roundRect">
              <a:avLst>
                <a:gd name="adj" fmla="val 10215"/>
              </a:avLst>
            </a:prstGeom>
            <a:solidFill>
              <a:schemeClr val="accent6">
                <a:lumMod val="20000"/>
                <a:lumOff val="8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1.5.1.1</a:t>
              </a:r>
              <a:endParaRPr lang="zh-CN" altLang="en-US" sz="2000" dirty="0">
                <a:solidFill>
                  <a:schemeClr val="tx1"/>
                </a:solidFill>
              </a:endParaRPr>
            </a:p>
          </p:txBody>
        </p:sp>
        <p:sp>
          <p:nvSpPr>
            <p:cNvPr id="48" name="圆角矩形 47"/>
            <p:cNvSpPr/>
            <p:nvPr/>
          </p:nvSpPr>
          <p:spPr>
            <a:xfrm>
              <a:off x="8611392" y="2824015"/>
              <a:ext cx="906545" cy="424206"/>
            </a:xfrm>
            <a:prstGeom prst="roundRect">
              <a:avLst>
                <a:gd name="adj" fmla="val 10215"/>
              </a:avLst>
            </a:prstGeom>
            <a:solidFill>
              <a:srgbClr val="FFC000"/>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1.5.1.2</a:t>
              </a:r>
              <a:endParaRPr lang="zh-CN" altLang="en-US" sz="2000" dirty="0">
                <a:solidFill>
                  <a:schemeClr val="tx1"/>
                </a:solidFill>
              </a:endParaRPr>
            </a:p>
          </p:txBody>
        </p:sp>
        <p:cxnSp>
          <p:nvCxnSpPr>
            <p:cNvPr id="49" name="直接箭头连接符 48"/>
            <p:cNvCxnSpPr>
              <a:stCxn id="47" idx="3"/>
            </p:cNvCxnSpPr>
            <p:nvPr/>
          </p:nvCxnSpPr>
          <p:spPr>
            <a:xfrm>
              <a:off x="8166763" y="3036118"/>
              <a:ext cx="444629"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928711" y="3036118"/>
              <a:ext cx="317364" cy="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6917710" y="2677213"/>
              <a:ext cx="0" cy="79185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5416058" y="2843768"/>
              <a:ext cx="1340370" cy="400110"/>
              <a:chOff x="-492619" y="3785778"/>
              <a:chExt cx="1340370" cy="400110"/>
            </a:xfrm>
          </p:grpSpPr>
          <p:sp>
            <p:nvSpPr>
              <p:cNvPr id="80" name="文本框 79"/>
              <p:cNvSpPr txBox="1"/>
              <p:nvPr/>
            </p:nvSpPr>
            <p:spPr>
              <a:xfrm>
                <a:off x="-492619" y="3785778"/>
                <a:ext cx="966931" cy="400110"/>
              </a:xfrm>
              <a:prstGeom prst="rect">
                <a:avLst/>
              </a:prstGeom>
              <a:noFill/>
            </p:spPr>
            <p:txBody>
              <a:bodyPr wrap="none" rtlCol="0">
                <a:spAutoFit/>
              </a:bodyPr>
              <a:lstStyle/>
              <a:p>
                <a:pPr algn="ctr"/>
                <a:r>
                  <a:rPr lang="en-US" altLang="zh-CN" sz="2000" b="1" dirty="0"/>
                  <a:t>Branch</a:t>
                </a:r>
                <a:endParaRPr lang="zh-CN" altLang="en-US" sz="2000" b="1" dirty="0"/>
              </a:p>
            </p:txBody>
          </p:sp>
          <p:cxnSp>
            <p:nvCxnSpPr>
              <p:cNvPr id="81" name="直接箭头连接符 80"/>
              <p:cNvCxnSpPr/>
              <p:nvPr/>
            </p:nvCxnSpPr>
            <p:spPr>
              <a:xfrm flipV="1">
                <a:off x="503173" y="4001351"/>
                <a:ext cx="344578"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3" name="组合 22"/>
          <p:cNvGrpSpPr/>
          <p:nvPr/>
        </p:nvGrpSpPr>
        <p:grpSpPr>
          <a:xfrm>
            <a:off x="7570674" y="1923508"/>
            <a:ext cx="4198699" cy="900507"/>
            <a:chOff x="7570674" y="1923508"/>
            <a:chExt cx="4198699" cy="900507"/>
          </a:xfrm>
        </p:grpSpPr>
        <p:sp>
          <p:nvSpPr>
            <p:cNvPr id="53" name="圆角矩形 52"/>
            <p:cNvSpPr/>
            <p:nvPr/>
          </p:nvSpPr>
          <p:spPr>
            <a:xfrm>
              <a:off x="9315263" y="2179654"/>
              <a:ext cx="1102936" cy="424206"/>
            </a:xfrm>
            <a:prstGeom prst="roundRect">
              <a:avLst>
                <a:gd name="adj" fmla="val 10215"/>
              </a:avLst>
            </a:prstGeom>
            <a:solidFill>
              <a:schemeClr val="tx2">
                <a:lumMod val="20000"/>
                <a:lumOff val="80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1.5.1.2.1</a:t>
              </a:r>
              <a:endParaRPr lang="zh-CN" altLang="en-US" sz="2000" dirty="0">
                <a:solidFill>
                  <a:schemeClr val="tx1"/>
                </a:solidFill>
              </a:endParaRPr>
            </a:p>
          </p:txBody>
        </p:sp>
        <p:sp>
          <p:nvSpPr>
            <p:cNvPr id="54" name="圆角矩形 53"/>
            <p:cNvSpPr/>
            <p:nvPr/>
          </p:nvSpPr>
          <p:spPr>
            <a:xfrm>
              <a:off x="10666437" y="2179654"/>
              <a:ext cx="1102936" cy="424206"/>
            </a:xfrm>
            <a:prstGeom prst="roundRect">
              <a:avLst>
                <a:gd name="adj" fmla="val 10215"/>
              </a:avLst>
            </a:prstGeom>
            <a:solidFill>
              <a:schemeClr val="tx2">
                <a:lumMod val="20000"/>
                <a:lumOff val="80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1.5.1.2.2</a:t>
              </a:r>
              <a:endParaRPr lang="zh-CN" altLang="en-US" sz="2000" dirty="0">
                <a:solidFill>
                  <a:schemeClr val="tx1"/>
                </a:solidFill>
              </a:endParaRPr>
            </a:p>
          </p:txBody>
        </p:sp>
        <p:cxnSp>
          <p:nvCxnSpPr>
            <p:cNvPr id="55" name="直接箭头连接符 54"/>
            <p:cNvCxnSpPr>
              <a:stCxn id="53" idx="3"/>
              <a:endCxn id="54" idx="1"/>
            </p:cNvCxnSpPr>
            <p:nvPr/>
          </p:nvCxnSpPr>
          <p:spPr>
            <a:xfrm>
              <a:off x="10418199" y="2391757"/>
              <a:ext cx="248238"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8970394" y="1923508"/>
              <a:ext cx="1" cy="900507"/>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8997899" y="2391757"/>
              <a:ext cx="317364" cy="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7570674" y="2162674"/>
              <a:ext cx="1330943" cy="400110"/>
              <a:chOff x="-483192" y="3785778"/>
              <a:chExt cx="1330943" cy="400110"/>
            </a:xfrm>
          </p:grpSpPr>
          <p:sp>
            <p:nvSpPr>
              <p:cNvPr id="85" name="文本框 84"/>
              <p:cNvSpPr txBox="1"/>
              <p:nvPr/>
            </p:nvSpPr>
            <p:spPr>
              <a:xfrm>
                <a:off x="-483192" y="3785778"/>
                <a:ext cx="966931" cy="400110"/>
              </a:xfrm>
              <a:prstGeom prst="rect">
                <a:avLst/>
              </a:prstGeom>
              <a:noFill/>
            </p:spPr>
            <p:txBody>
              <a:bodyPr wrap="none" rtlCol="0">
                <a:spAutoFit/>
              </a:bodyPr>
              <a:lstStyle/>
              <a:p>
                <a:pPr algn="ctr"/>
                <a:r>
                  <a:rPr lang="en-US" altLang="zh-CN" sz="2000" b="1" dirty="0"/>
                  <a:t>Branch</a:t>
                </a:r>
                <a:endParaRPr lang="zh-CN" altLang="en-US" sz="2000" b="1" dirty="0"/>
              </a:p>
            </p:txBody>
          </p:sp>
          <p:cxnSp>
            <p:nvCxnSpPr>
              <p:cNvPr id="86" name="直接箭头连接符 85"/>
              <p:cNvCxnSpPr/>
              <p:nvPr/>
            </p:nvCxnSpPr>
            <p:spPr>
              <a:xfrm flipV="1">
                <a:off x="503173" y="4001351"/>
                <a:ext cx="344578"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2838177" y="4329882"/>
            <a:ext cx="5610593" cy="424206"/>
            <a:chOff x="2838177" y="4329882"/>
            <a:chExt cx="5610593" cy="424206"/>
          </a:xfrm>
        </p:grpSpPr>
        <p:sp>
          <p:nvSpPr>
            <p:cNvPr id="17" name="圆角矩形 16"/>
            <p:cNvSpPr/>
            <p:nvPr/>
          </p:nvSpPr>
          <p:spPr>
            <a:xfrm>
              <a:off x="4827309" y="4329882"/>
              <a:ext cx="906545" cy="424206"/>
            </a:xfrm>
            <a:prstGeom prst="roundRect">
              <a:avLst>
                <a:gd name="adj" fmla="val 10215"/>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1.3.1.1</a:t>
              </a:r>
              <a:endParaRPr lang="zh-CN" altLang="en-US" sz="2000" dirty="0">
                <a:solidFill>
                  <a:schemeClr val="tx1"/>
                </a:solidFill>
              </a:endParaRPr>
            </a:p>
          </p:txBody>
        </p:sp>
        <p:sp>
          <p:nvSpPr>
            <p:cNvPr id="18" name="圆角矩形 17"/>
            <p:cNvSpPr/>
            <p:nvPr/>
          </p:nvSpPr>
          <p:spPr>
            <a:xfrm>
              <a:off x="6191051" y="4329882"/>
              <a:ext cx="906545" cy="424206"/>
            </a:xfrm>
            <a:prstGeom prst="roundRect">
              <a:avLst>
                <a:gd name="adj" fmla="val 10215"/>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1.3.1.2</a:t>
              </a:r>
              <a:endParaRPr lang="zh-CN" altLang="en-US" sz="2000" dirty="0">
                <a:solidFill>
                  <a:schemeClr val="tx1"/>
                </a:solidFill>
              </a:endParaRPr>
            </a:p>
          </p:txBody>
        </p:sp>
        <p:cxnSp>
          <p:nvCxnSpPr>
            <p:cNvPr id="19" name="直接箭头连接符 18"/>
            <p:cNvCxnSpPr>
              <a:stCxn id="17" idx="3"/>
            </p:cNvCxnSpPr>
            <p:nvPr/>
          </p:nvCxnSpPr>
          <p:spPr>
            <a:xfrm>
              <a:off x="5733854" y="4541985"/>
              <a:ext cx="457197"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7542225" y="4329882"/>
              <a:ext cx="906545" cy="424206"/>
            </a:xfrm>
            <a:prstGeom prst="roundRect">
              <a:avLst>
                <a:gd name="adj" fmla="val 10215"/>
              </a:avLst>
            </a:prstGeom>
            <a:solidFill>
              <a:schemeClr val="accent2">
                <a:lumMod val="20000"/>
                <a:lumOff val="8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1.3.1.3</a:t>
              </a:r>
              <a:endParaRPr lang="zh-CN" altLang="en-US" sz="2000" dirty="0">
                <a:solidFill>
                  <a:schemeClr val="tx1"/>
                </a:solidFill>
              </a:endParaRPr>
            </a:p>
          </p:txBody>
        </p:sp>
        <p:cxnSp>
          <p:nvCxnSpPr>
            <p:cNvPr id="21" name="直接箭头连接符 20"/>
            <p:cNvCxnSpPr>
              <a:stCxn id="18" idx="3"/>
            </p:cNvCxnSpPr>
            <p:nvPr/>
          </p:nvCxnSpPr>
          <p:spPr>
            <a:xfrm>
              <a:off x="7097596" y="4541985"/>
              <a:ext cx="444629" cy="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7" idx="1"/>
            </p:cNvCxnSpPr>
            <p:nvPr/>
          </p:nvCxnSpPr>
          <p:spPr>
            <a:xfrm flipV="1">
              <a:off x="4256988" y="4541985"/>
              <a:ext cx="570321" cy="6284"/>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838177" y="4329882"/>
              <a:ext cx="1321516" cy="400110"/>
              <a:chOff x="-473765" y="3785778"/>
              <a:chExt cx="1321516" cy="400110"/>
            </a:xfrm>
          </p:grpSpPr>
          <p:sp>
            <p:nvSpPr>
              <p:cNvPr id="88" name="文本框 87"/>
              <p:cNvSpPr txBox="1"/>
              <p:nvPr/>
            </p:nvSpPr>
            <p:spPr>
              <a:xfrm>
                <a:off x="-473765" y="3785778"/>
                <a:ext cx="966931" cy="400110"/>
              </a:xfrm>
              <a:prstGeom prst="rect">
                <a:avLst/>
              </a:prstGeom>
              <a:noFill/>
            </p:spPr>
            <p:txBody>
              <a:bodyPr wrap="none" rtlCol="0">
                <a:spAutoFit/>
              </a:bodyPr>
              <a:lstStyle/>
              <a:p>
                <a:pPr algn="ctr"/>
                <a:r>
                  <a:rPr lang="en-US" altLang="zh-CN" sz="2000" b="1" dirty="0"/>
                  <a:t>Branch</a:t>
                </a:r>
                <a:endParaRPr lang="zh-CN" altLang="en-US" sz="2000" b="1" dirty="0"/>
              </a:p>
            </p:txBody>
          </p:sp>
          <p:cxnSp>
            <p:nvCxnSpPr>
              <p:cNvPr id="89" name="直接箭头连接符 88"/>
              <p:cNvCxnSpPr/>
              <p:nvPr/>
            </p:nvCxnSpPr>
            <p:spPr>
              <a:xfrm flipV="1">
                <a:off x="503173" y="4001351"/>
                <a:ext cx="344578"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组合 7"/>
          <p:cNvGrpSpPr/>
          <p:nvPr/>
        </p:nvGrpSpPr>
        <p:grpSpPr>
          <a:xfrm>
            <a:off x="2838177" y="5140695"/>
            <a:ext cx="4259419" cy="427677"/>
            <a:chOff x="2838177" y="5140695"/>
            <a:chExt cx="4259419" cy="427677"/>
          </a:xfrm>
        </p:grpSpPr>
        <p:sp>
          <p:nvSpPr>
            <p:cNvPr id="27" name="圆角矩形 26"/>
            <p:cNvSpPr/>
            <p:nvPr/>
          </p:nvSpPr>
          <p:spPr>
            <a:xfrm>
              <a:off x="4827309" y="5140695"/>
              <a:ext cx="906545" cy="424206"/>
            </a:xfrm>
            <a:prstGeom prst="roundRect">
              <a:avLst>
                <a:gd name="adj" fmla="val 10215"/>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1.3.2.1</a:t>
              </a:r>
              <a:endParaRPr lang="zh-CN" altLang="en-US" sz="2000" dirty="0">
                <a:solidFill>
                  <a:schemeClr val="tx1"/>
                </a:solidFill>
              </a:endParaRPr>
            </a:p>
          </p:txBody>
        </p:sp>
        <p:sp>
          <p:nvSpPr>
            <p:cNvPr id="28" name="圆角矩形 27"/>
            <p:cNvSpPr/>
            <p:nvPr/>
          </p:nvSpPr>
          <p:spPr>
            <a:xfrm>
              <a:off x="6191051" y="5144166"/>
              <a:ext cx="906545" cy="424206"/>
            </a:xfrm>
            <a:prstGeom prst="roundRect">
              <a:avLst>
                <a:gd name="adj" fmla="val 10215"/>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1.3.2.2</a:t>
              </a:r>
              <a:endParaRPr lang="zh-CN" altLang="en-US" sz="2000" dirty="0">
                <a:solidFill>
                  <a:schemeClr val="tx1"/>
                </a:solidFill>
              </a:endParaRPr>
            </a:p>
          </p:txBody>
        </p:sp>
        <p:cxnSp>
          <p:nvCxnSpPr>
            <p:cNvPr id="29" name="直接箭头连接符 28"/>
            <p:cNvCxnSpPr>
              <a:stCxn id="27" idx="3"/>
            </p:cNvCxnSpPr>
            <p:nvPr/>
          </p:nvCxnSpPr>
          <p:spPr>
            <a:xfrm>
              <a:off x="5733854" y="5352798"/>
              <a:ext cx="457197"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7" idx="1"/>
            </p:cNvCxnSpPr>
            <p:nvPr/>
          </p:nvCxnSpPr>
          <p:spPr>
            <a:xfrm>
              <a:off x="4256988" y="5352798"/>
              <a:ext cx="570321" cy="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2838177" y="5163262"/>
              <a:ext cx="1321516" cy="400110"/>
              <a:chOff x="-473765" y="3785778"/>
              <a:chExt cx="1321516" cy="400110"/>
            </a:xfrm>
          </p:grpSpPr>
          <p:sp>
            <p:nvSpPr>
              <p:cNvPr id="91" name="文本框 90"/>
              <p:cNvSpPr txBox="1"/>
              <p:nvPr/>
            </p:nvSpPr>
            <p:spPr>
              <a:xfrm>
                <a:off x="-473765" y="3785778"/>
                <a:ext cx="966931" cy="400110"/>
              </a:xfrm>
              <a:prstGeom prst="rect">
                <a:avLst/>
              </a:prstGeom>
              <a:noFill/>
            </p:spPr>
            <p:txBody>
              <a:bodyPr wrap="none" rtlCol="0">
                <a:spAutoFit/>
              </a:bodyPr>
              <a:lstStyle/>
              <a:p>
                <a:pPr algn="ctr"/>
                <a:r>
                  <a:rPr lang="en-US" altLang="zh-CN" sz="2000" b="1" dirty="0"/>
                  <a:t>Branch</a:t>
                </a:r>
                <a:endParaRPr lang="zh-CN" altLang="en-US" sz="2000" b="1" dirty="0"/>
              </a:p>
            </p:txBody>
          </p:sp>
          <p:cxnSp>
            <p:nvCxnSpPr>
              <p:cNvPr id="92" name="直接箭头连接符 91"/>
              <p:cNvCxnSpPr/>
              <p:nvPr/>
            </p:nvCxnSpPr>
            <p:spPr>
              <a:xfrm flipV="1">
                <a:off x="503173" y="4001351"/>
                <a:ext cx="344578" cy="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7099947" y="4754088"/>
            <a:ext cx="1289130" cy="1022916"/>
            <a:chOff x="7099947" y="4754088"/>
            <a:chExt cx="1289130" cy="1022916"/>
          </a:xfrm>
        </p:grpSpPr>
        <p:cxnSp>
          <p:nvCxnSpPr>
            <p:cNvPr id="38" name="直接箭头连接符 37"/>
            <p:cNvCxnSpPr>
              <a:endCxn id="20" idx="2"/>
            </p:cNvCxnSpPr>
            <p:nvPr/>
          </p:nvCxnSpPr>
          <p:spPr>
            <a:xfrm flipV="1">
              <a:off x="7099947" y="4754088"/>
              <a:ext cx="895551" cy="598710"/>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7499089" y="5097754"/>
              <a:ext cx="889988" cy="679250"/>
              <a:chOff x="-933287" y="3385604"/>
              <a:chExt cx="889988" cy="679250"/>
            </a:xfrm>
          </p:grpSpPr>
          <p:sp>
            <p:nvSpPr>
              <p:cNvPr id="97" name="文本框 96"/>
              <p:cNvSpPr txBox="1"/>
              <p:nvPr/>
            </p:nvSpPr>
            <p:spPr>
              <a:xfrm>
                <a:off x="-933287" y="3664744"/>
                <a:ext cx="889988" cy="400110"/>
              </a:xfrm>
              <a:prstGeom prst="rect">
                <a:avLst/>
              </a:prstGeom>
              <a:noFill/>
            </p:spPr>
            <p:txBody>
              <a:bodyPr wrap="none" rtlCol="0">
                <a:spAutoFit/>
              </a:bodyPr>
              <a:lstStyle/>
              <a:p>
                <a:pPr algn="ctr"/>
                <a:r>
                  <a:rPr lang="en-US" altLang="zh-CN" sz="2000" b="1" dirty="0"/>
                  <a:t>Merge</a:t>
                </a:r>
                <a:endParaRPr lang="zh-CN" altLang="en-US" sz="2000" b="1" dirty="0"/>
              </a:p>
            </p:txBody>
          </p:sp>
          <p:cxnSp>
            <p:nvCxnSpPr>
              <p:cNvPr id="98" name="直接箭头连接符 97"/>
              <p:cNvCxnSpPr/>
              <p:nvPr/>
            </p:nvCxnSpPr>
            <p:spPr>
              <a:xfrm flipH="1" flipV="1">
                <a:off x="-820200" y="3385604"/>
                <a:ext cx="202486" cy="27914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1026" name="Picture 2">
            <a:extLst>
              <a:ext uri="{FF2B5EF4-FFF2-40B4-BE49-F238E27FC236}">
                <a16:creationId xmlns:a16="http://schemas.microsoft.com/office/drawing/2014/main" id="{A34B8D80-0E60-F540-9F76-0E7A4E3B7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034" y="3438383"/>
            <a:ext cx="2246175" cy="327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73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nodeType="clickEffect">
                                  <p:stCondLst>
                                    <p:cond delay="0"/>
                                  </p:stCondLst>
                                  <p:childTnLst>
                                    <p:set>
                                      <p:cBhvr>
                                        <p:cTn id="45" dur="1" fill="hold">
                                          <p:stCondLst>
                                            <p:cond delay="0"/>
                                          </p:stCondLst>
                                        </p:cTn>
                                        <p:tgtEl>
                                          <p:spTgt spid="75"/>
                                        </p:tgtEl>
                                        <p:attrNameLst>
                                          <p:attrName>style.visibility</p:attrName>
                                        </p:attrNameLst>
                                      </p:cBhvr>
                                      <p:to>
                                        <p:strVal val="visible"/>
                                      </p:to>
                                    </p:set>
                                    <p:anim calcmode="lin" valueType="num">
                                      <p:cBhvr>
                                        <p:cTn id="46" dur="1000" fill="hold"/>
                                        <p:tgtEl>
                                          <p:spTgt spid="75"/>
                                        </p:tgtEl>
                                        <p:attrNameLst>
                                          <p:attrName>ppt_w</p:attrName>
                                        </p:attrNameLst>
                                      </p:cBhvr>
                                      <p:tavLst>
                                        <p:tav tm="0">
                                          <p:val>
                                            <p:fltVal val="0"/>
                                          </p:val>
                                        </p:tav>
                                        <p:tav tm="100000">
                                          <p:val>
                                            <p:strVal val="#ppt_w"/>
                                          </p:val>
                                        </p:tav>
                                      </p:tavLst>
                                    </p:anim>
                                    <p:anim calcmode="lin" valueType="num">
                                      <p:cBhvr>
                                        <p:cTn id="47" dur="1000" fill="hold"/>
                                        <p:tgtEl>
                                          <p:spTgt spid="75"/>
                                        </p:tgtEl>
                                        <p:attrNameLst>
                                          <p:attrName>ppt_h</p:attrName>
                                        </p:attrNameLst>
                                      </p:cBhvr>
                                      <p:tavLst>
                                        <p:tav tm="0">
                                          <p:val>
                                            <p:fltVal val="0"/>
                                          </p:val>
                                        </p:tav>
                                        <p:tav tm="100000">
                                          <p:val>
                                            <p:strVal val="#ppt_h"/>
                                          </p:val>
                                        </p:tav>
                                      </p:tavLst>
                                    </p:anim>
                                    <p:anim calcmode="lin" valueType="num">
                                      <p:cBhvr>
                                        <p:cTn id="48" dur="1000" fill="hold"/>
                                        <p:tgtEl>
                                          <p:spTgt spid="75"/>
                                        </p:tgtEl>
                                        <p:attrNameLst>
                                          <p:attrName>style.rotation</p:attrName>
                                        </p:attrNameLst>
                                      </p:cBhvr>
                                      <p:tavLst>
                                        <p:tav tm="0">
                                          <p:val>
                                            <p:fltVal val="90"/>
                                          </p:val>
                                        </p:tav>
                                        <p:tav tm="100000">
                                          <p:val>
                                            <p:fltVal val="0"/>
                                          </p:val>
                                        </p:tav>
                                      </p:tavLst>
                                    </p:anim>
                                    <p:animEffect transition="in" filter="fade">
                                      <p:cBhvr>
                                        <p:cTn id="49"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custDataLst>
              <p:tags r:id="rId1"/>
            </p:custDataLst>
          </p:nvPr>
        </p:nvSpPr>
        <p:spPr/>
        <p:txBody>
          <a:bodyPr/>
          <a:lstStyle/>
          <a:p>
            <a:r>
              <a:rPr lang="en-US" altLang="zh-CN" dirty="0"/>
              <a:t>Version</a:t>
            </a:r>
            <a:r>
              <a:rPr lang="zh-CN" altLang="en-US" dirty="0"/>
              <a:t> </a:t>
            </a:r>
            <a:r>
              <a:rPr lang="en-US" altLang="zh-CN" dirty="0"/>
              <a:t>Control</a:t>
            </a:r>
            <a:r>
              <a:rPr lang="zh-CN" altLang="en-US" dirty="0"/>
              <a:t> </a:t>
            </a:r>
            <a:r>
              <a:rPr lang="en-US" altLang="zh-CN" dirty="0"/>
              <a:t>Tools</a:t>
            </a:r>
          </a:p>
        </p:txBody>
      </p:sp>
      <p:grpSp>
        <p:nvGrpSpPr>
          <p:cNvPr id="13" name="Group 15">
            <a:extLst>
              <a:ext uri="{FF2B5EF4-FFF2-40B4-BE49-F238E27FC236}">
                <a16:creationId xmlns:a16="http://schemas.microsoft.com/office/drawing/2014/main" id="{BA827194-ED9A-9345-9BBE-2846A31021C8}"/>
              </a:ext>
            </a:extLst>
          </p:cNvPr>
          <p:cNvGrpSpPr>
            <a:grpSpLocks/>
          </p:cNvGrpSpPr>
          <p:nvPr/>
        </p:nvGrpSpPr>
        <p:grpSpPr bwMode="auto">
          <a:xfrm>
            <a:off x="2802751" y="1840966"/>
            <a:ext cx="3197903" cy="2185378"/>
            <a:chOff x="442452" y="1295400"/>
            <a:chExt cx="4281948" cy="2785336"/>
          </a:xfrm>
        </p:grpSpPr>
        <p:pic>
          <p:nvPicPr>
            <p:cNvPr id="23" name="Picture 6">
              <a:extLst>
                <a:ext uri="{FF2B5EF4-FFF2-40B4-BE49-F238E27FC236}">
                  <a16:creationId xmlns:a16="http://schemas.microsoft.com/office/drawing/2014/main" id="{5F5B1954-83EF-354E-B2B2-8C7215961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3638" y="1295400"/>
              <a:ext cx="2913962" cy="24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7">
              <a:extLst>
                <a:ext uri="{FF2B5EF4-FFF2-40B4-BE49-F238E27FC236}">
                  <a16:creationId xmlns:a16="http://schemas.microsoft.com/office/drawing/2014/main" id="{845A539E-E535-954E-9836-3CC7C1038086}"/>
                </a:ext>
              </a:extLst>
            </p:cNvPr>
            <p:cNvSpPr txBox="1">
              <a:spLocks noChangeArrowheads="1"/>
            </p:cNvSpPr>
            <p:nvPr/>
          </p:nvSpPr>
          <p:spPr bwMode="auto">
            <a:xfrm>
              <a:off x="442452" y="3505199"/>
              <a:ext cx="4281948" cy="57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FontTx/>
                <a:buNone/>
              </a:pPr>
              <a:r>
                <a:rPr lang="en-US" altLang="en-US" sz="2000" dirty="0">
                  <a:solidFill>
                    <a:schemeClr val="tx1"/>
                  </a:solidFill>
                  <a:latin typeface="Helvetica" pitchFamily="2" charset="0"/>
                  <a:ea typeface="ＭＳ Ｐゴシック" panose="020B0600070205080204" pitchFamily="34" charset="-128"/>
                </a:rPr>
                <a:t>SCCS &amp; RCS (70s-80s)</a:t>
              </a:r>
            </a:p>
          </p:txBody>
        </p:sp>
      </p:grpSp>
      <p:grpSp>
        <p:nvGrpSpPr>
          <p:cNvPr id="14" name="Group 14">
            <a:extLst>
              <a:ext uri="{FF2B5EF4-FFF2-40B4-BE49-F238E27FC236}">
                <a16:creationId xmlns:a16="http://schemas.microsoft.com/office/drawing/2014/main" id="{C98BC925-FDD8-3F45-AFC1-C3407DC8D684}"/>
              </a:ext>
            </a:extLst>
          </p:cNvPr>
          <p:cNvGrpSpPr>
            <a:grpSpLocks/>
          </p:cNvGrpSpPr>
          <p:nvPr/>
        </p:nvGrpSpPr>
        <p:grpSpPr bwMode="auto">
          <a:xfrm>
            <a:off x="6000654" y="1900746"/>
            <a:ext cx="2731619" cy="1916695"/>
            <a:chOff x="4724400" y="1371600"/>
            <a:chExt cx="3657600" cy="2442865"/>
          </a:xfrm>
        </p:grpSpPr>
        <p:pic>
          <p:nvPicPr>
            <p:cNvPr id="21" name="Picture 9">
              <a:extLst>
                <a:ext uri="{FF2B5EF4-FFF2-40B4-BE49-F238E27FC236}">
                  <a16:creationId xmlns:a16="http://schemas.microsoft.com/office/drawing/2014/main" id="{CA88225C-A912-1F4F-A7B1-BCEEC3B405A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124200" cy="207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0">
              <a:extLst>
                <a:ext uri="{FF2B5EF4-FFF2-40B4-BE49-F238E27FC236}">
                  <a16:creationId xmlns:a16="http://schemas.microsoft.com/office/drawing/2014/main" id="{68DC9F17-D63D-C947-B927-BC99B85F7FA0}"/>
                </a:ext>
              </a:extLst>
            </p:cNvPr>
            <p:cNvSpPr txBox="1">
              <a:spLocks noChangeArrowheads="1"/>
            </p:cNvSpPr>
            <p:nvPr/>
          </p:nvSpPr>
          <p:spPr bwMode="auto">
            <a:xfrm>
              <a:off x="4724400" y="3352800"/>
              <a:ext cx="365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FontTx/>
                <a:buNone/>
              </a:pPr>
              <a:r>
                <a:rPr lang="en-US" altLang="en-US" sz="2400" dirty="0">
                  <a:solidFill>
                    <a:schemeClr val="tx1"/>
                  </a:solidFill>
                  <a:latin typeface="Helvetica" pitchFamily="2" charset="0"/>
                  <a:ea typeface="ＭＳ Ｐゴシック" panose="020B0600070205080204" pitchFamily="34" charset="-128"/>
                </a:rPr>
                <a:t>CVS (1986)</a:t>
              </a:r>
            </a:p>
          </p:txBody>
        </p:sp>
      </p:grpSp>
      <p:grpSp>
        <p:nvGrpSpPr>
          <p:cNvPr id="15" name="Group 16">
            <a:extLst>
              <a:ext uri="{FF2B5EF4-FFF2-40B4-BE49-F238E27FC236}">
                <a16:creationId xmlns:a16="http://schemas.microsoft.com/office/drawing/2014/main" id="{A07DFD61-1EAF-5747-91D7-266F515CE306}"/>
              </a:ext>
            </a:extLst>
          </p:cNvPr>
          <p:cNvGrpSpPr>
            <a:grpSpLocks/>
          </p:cNvGrpSpPr>
          <p:nvPr/>
        </p:nvGrpSpPr>
        <p:grpSpPr bwMode="auto">
          <a:xfrm>
            <a:off x="2870674" y="3993044"/>
            <a:ext cx="2731619" cy="2036255"/>
            <a:chOff x="533400" y="4038600"/>
            <a:chExt cx="3657600" cy="2595265"/>
          </a:xfrm>
        </p:grpSpPr>
        <p:pic>
          <p:nvPicPr>
            <p:cNvPr id="19" name="Picture 5">
              <a:extLst>
                <a:ext uri="{FF2B5EF4-FFF2-40B4-BE49-F238E27FC236}">
                  <a16:creationId xmlns:a16="http://schemas.microsoft.com/office/drawing/2014/main" id="{53B02226-9387-4A4F-9FAE-46844AE441D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400" y="4038600"/>
              <a:ext cx="298704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47FFC4F7-ADFA-EC4C-A4FA-92C231BBDAF0}"/>
                </a:ext>
              </a:extLst>
            </p:cNvPr>
            <p:cNvSpPr txBox="1">
              <a:spLocks noChangeArrowheads="1"/>
            </p:cNvSpPr>
            <p:nvPr/>
          </p:nvSpPr>
          <p:spPr bwMode="auto">
            <a:xfrm>
              <a:off x="533400" y="6172200"/>
              <a:ext cx="365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FontTx/>
                <a:buNone/>
              </a:pPr>
              <a:r>
                <a:rPr lang="en-US" altLang="en-US" sz="2400">
                  <a:solidFill>
                    <a:schemeClr val="tx1"/>
                  </a:solidFill>
                  <a:latin typeface="Helvetica" pitchFamily="2" charset="0"/>
                  <a:ea typeface="ＭＳ Ｐゴシック" panose="020B0600070205080204" pitchFamily="34" charset="-128"/>
                </a:rPr>
                <a:t>Subversion (2001)</a:t>
              </a:r>
            </a:p>
          </p:txBody>
        </p:sp>
      </p:grpSp>
      <p:grpSp>
        <p:nvGrpSpPr>
          <p:cNvPr id="16" name="Group 13">
            <a:extLst>
              <a:ext uri="{FF2B5EF4-FFF2-40B4-BE49-F238E27FC236}">
                <a16:creationId xmlns:a16="http://schemas.microsoft.com/office/drawing/2014/main" id="{486B3671-CB33-1A45-A90E-30CF8CA9C274}"/>
              </a:ext>
            </a:extLst>
          </p:cNvPr>
          <p:cNvGrpSpPr>
            <a:grpSpLocks/>
          </p:cNvGrpSpPr>
          <p:nvPr/>
        </p:nvGrpSpPr>
        <p:grpSpPr bwMode="auto">
          <a:xfrm>
            <a:off x="6455924" y="3910124"/>
            <a:ext cx="2731619" cy="2251190"/>
            <a:chOff x="5334000" y="3932949"/>
            <a:chExt cx="3657600" cy="2870193"/>
          </a:xfrm>
        </p:grpSpPr>
        <p:pic>
          <p:nvPicPr>
            <p:cNvPr id="17" name="Picture 4">
              <a:extLst>
                <a:ext uri="{FF2B5EF4-FFF2-40B4-BE49-F238E27FC236}">
                  <a16:creationId xmlns:a16="http://schemas.microsoft.com/office/drawing/2014/main" id="{C4AE498D-18DE-7E47-A174-88D4BF9E2D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932949"/>
              <a:ext cx="3364676" cy="239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E0C08388-0E33-8F43-899C-73548720AE66}"/>
                </a:ext>
              </a:extLst>
            </p:cNvPr>
            <p:cNvSpPr txBox="1">
              <a:spLocks noChangeArrowheads="1"/>
            </p:cNvSpPr>
            <p:nvPr/>
          </p:nvSpPr>
          <p:spPr bwMode="auto">
            <a:xfrm>
              <a:off x="5334000" y="6172200"/>
              <a:ext cx="36576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FontTx/>
                <a:buNone/>
              </a:pPr>
              <a:r>
                <a:rPr lang="en-US" altLang="en-US" sz="2400" dirty="0">
                  <a:solidFill>
                    <a:schemeClr val="tx1"/>
                  </a:solidFill>
                  <a:latin typeface="Helvetica" pitchFamily="2" charset="0"/>
                  <a:ea typeface="ＭＳ Ｐゴシック" panose="020B0600070205080204" pitchFamily="34" charset="-128"/>
                </a:rPr>
                <a:t>Git (2005)</a:t>
              </a:r>
            </a:p>
            <a:p>
              <a:pPr algn="ctr" eaLnBrk="1" hangingPunct="1">
                <a:buFontTx/>
                <a:buNone/>
              </a:pPr>
              <a:r>
                <a:rPr lang="en-US" altLang="en-US" sz="1100" i="1" dirty="0">
                  <a:solidFill>
                    <a:schemeClr val="tx1"/>
                  </a:solidFill>
                  <a:latin typeface="Helvetica" pitchFamily="2" charset="0"/>
                  <a:ea typeface="ＭＳ Ｐゴシック" panose="020B0600070205080204" pitchFamily="34" charset="-128"/>
                </a:rPr>
                <a:t>Image © </a:t>
              </a:r>
              <a:r>
                <a:rPr lang="en-US" altLang="en-US" sz="1100" i="1" dirty="0" err="1">
                  <a:solidFill>
                    <a:schemeClr val="tx1"/>
                  </a:solidFill>
                  <a:latin typeface="Helvetica" pitchFamily="2" charset="0"/>
                  <a:ea typeface="ＭＳ Ｐゴシック" panose="020B0600070205080204" pitchFamily="34" charset="-128"/>
                </a:rPr>
                <a:t>TheSun.au</a:t>
              </a:r>
              <a:endParaRPr lang="en-US" altLang="en-US" sz="1100" i="1" dirty="0">
                <a:solidFill>
                  <a:schemeClr val="tx1"/>
                </a:solidFill>
                <a:latin typeface="Helvetica" pitchFamily="2" charset="0"/>
                <a:ea typeface="ＭＳ Ｐゴシック" panose="020B0600070205080204" pitchFamily="34" charset="-128"/>
              </a:endParaRPr>
            </a:p>
          </p:txBody>
        </p:sp>
      </p:grpSp>
      <p:sp>
        <p:nvSpPr>
          <p:cNvPr id="25" name="TextBox 5">
            <a:extLst>
              <a:ext uri="{FF2B5EF4-FFF2-40B4-BE49-F238E27FC236}">
                <a16:creationId xmlns:a16="http://schemas.microsoft.com/office/drawing/2014/main" id="{AEC17B51-724B-E04E-A4EC-5F5C1786567C}"/>
              </a:ext>
            </a:extLst>
          </p:cNvPr>
          <p:cNvSpPr txBox="1">
            <a:spLocks noChangeArrowheads="1"/>
          </p:cNvSpPr>
          <p:nvPr/>
        </p:nvSpPr>
        <p:spPr bwMode="auto">
          <a:xfrm>
            <a:off x="6858000" y="6656726"/>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379500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custDataLst>
              <p:tags r:id="rId1"/>
            </p:custDataLst>
          </p:nvPr>
        </p:nvSpPr>
        <p:spPr/>
        <p:txBody>
          <a:bodyPr/>
          <a:lstStyle/>
          <a:p>
            <a:r>
              <a:rPr lang="en-US" altLang="zh-CN" dirty="0" err="1"/>
              <a:t>Git</a:t>
            </a:r>
            <a:r>
              <a:rPr lang="en-US" altLang="zh-CN" dirty="0"/>
              <a:t> uses a distributed model</a:t>
            </a:r>
          </a:p>
        </p:txBody>
      </p:sp>
      <p:pic>
        <p:nvPicPr>
          <p:cNvPr id="11267" name="Content Placeholder 3"/>
          <p:cNvPicPr>
            <a:picLocks noGrp="1" noChangeAspect="1"/>
          </p:cNvPicPr>
          <p:nvPr>
            <p:ph idx="4294967295"/>
            <p:custDataLst>
              <p:tags r:id="rId2"/>
            </p:custDataLst>
          </p:nvPr>
        </p:nvPicPr>
        <p:blipFill>
          <a:blip r:embed="rId11">
            <a:extLst>
              <a:ext uri="{28A0092B-C50C-407E-A947-70E740481C1C}">
                <a14:useLocalDpi xmlns:a14="http://schemas.microsoft.com/office/drawing/2010/main" val="0"/>
              </a:ext>
            </a:extLst>
          </a:blip>
          <a:srcRect/>
          <a:stretch>
            <a:fillRect/>
          </a:stretch>
        </p:blipFill>
        <p:spPr>
          <a:xfrm>
            <a:off x="200932" y="2275114"/>
            <a:ext cx="4484688" cy="3514725"/>
          </a:xfrm>
        </p:spPr>
      </p:pic>
      <p:pic>
        <p:nvPicPr>
          <p:cNvPr id="11268" name="Picture 4"/>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a:fillRect/>
          </a:stretch>
        </p:blipFill>
        <p:spPr bwMode="auto">
          <a:xfrm>
            <a:off x="5754502" y="1950178"/>
            <a:ext cx="3852862" cy="433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5"/>
          <p:cNvSpPr txBox="1">
            <a:spLocks noChangeArrowheads="1"/>
          </p:cNvSpPr>
          <p:nvPr>
            <p:custDataLst>
              <p:tags r:id="rId4"/>
            </p:custDataLst>
          </p:nvPr>
        </p:nvSpPr>
        <p:spPr bwMode="auto">
          <a:xfrm>
            <a:off x="1363493" y="1609020"/>
            <a:ext cx="21595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MS PGothic" panose="020B0600070205080204" pitchFamily="34" charset="-128"/>
              </a:defRPr>
            </a:lvl1pPr>
            <a:lvl2pPr marL="742950" indent="-285750">
              <a:spcBef>
                <a:spcPct val="20000"/>
              </a:spcBef>
              <a:buClr>
                <a:srgbClr val="CC6600"/>
              </a:buClr>
              <a:buFont typeface="Wingdings" panose="05000000000000000000" pitchFamily="2" charset="2"/>
              <a:buChar char="§"/>
              <a:defRPr sz="2200">
                <a:solidFill>
                  <a:srgbClr val="404040"/>
                </a:solidFill>
                <a:latin typeface="Calibri" panose="020F0502020204030204" pitchFamily="34" charset="0"/>
                <a:ea typeface="MS PGothic"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MS PGothic" panose="020B0600070205080204" pitchFamily="34" charset="-128"/>
              </a:defRPr>
            </a:lvl3pPr>
            <a:lvl4pPr marL="1600200" indent="-228600">
              <a:spcBef>
                <a:spcPct val="20000"/>
              </a:spcBef>
              <a:buClr>
                <a:srgbClr val="796646"/>
              </a:buClr>
              <a:buFont typeface="Wingdings" panose="05000000000000000000" pitchFamily="2" charset="2"/>
              <a:buChar char="§"/>
              <a:defRPr sz="2000">
                <a:solidFill>
                  <a:srgbClr val="4D4D4D"/>
                </a:solidFill>
                <a:latin typeface="Calibri" panose="020F0502020204030204" pitchFamily="34" charset="0"/>
                <a:ea typeface="MS PGothic"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9pPr>
          </a:lstStyle>
          <a:p>
            <a:pPr algn="r" eaLnBrk="1" hangingPunct="1">
              <a:spcBef>
                <a:spcPct val="0"/>
              </a:spcBef>
              <a:buClrTx/>
              <a:buSzTx/>
              <a:buFontTx/>
              <a:buNone/>
            </a:pPr>
            <a:r>
              <a:rPr lang="en-US" altLang="zh-CN" sz="1800" b="1" dirty="0">
                <a:solidFill>
                  <a:schemeClr val="tx1"/>
                </a:solidFill>
                <a:latin typeface="Arial" panose="020B0604020202020204" pitchFamily="34" charset="0"/>
                <a:cs typeface="Arial" panose="020B0604020202020204" pitchFamily="34" charset="0"/>
              </a:rPr>
              <a:t>Centralized Model</a:t>
            </a:r>
          </a:p>
        </p:txBody>
      </p:sp>
      <p:sp>
        <p:nvSpPr>
          <p:cNvPr id="11270" name="TextBox 6"/>
          <p:cNvSpPr txBox="1">
            <a:spLocks noChangeArrowheads="1"/>
          </p:cNvSpPr>
          <p:nvPr>
            <p:custDataLst>
              <p:tags r:id="rId5"/>
            </p:custDataLst>
          </p:nvPr>
        </p:nvSpPr>
        <p:spPr bwMode="auto">
          <a:xfrm>
            <a:off x="6537615" y="1540536"/>
            <a:ext cx="2133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MS PGothic" panose="020B0600070205080204" pitchFamily="34" charset="-128"/>
              </a:defRPr>
            </a:lvl1pPr>
            <a:lvl2pPr marL="742950" indent="-285750">
              <a:spcBef>
                <a:spcPct val="20000"/>
              </a:spcBef>
              <a:buClr>
                <a:srgbClr val="CC6600"/>
              </a:buClr>
              <a:buFont typeface="Wingdings" panose="05000000000000000000" pitchFamily="2" charset="2"/>
              <a:buChar char="§"/>
              <a:defRPr sz="2200">
                <a:solidFill>
                  <a:srgbClr val="404040"/>
                </a:solidFill>
                <a:latin typeface="Calibri" panose="020F0502020204030204" pitchFamily="34" charset="0"/>
                <a:ea typeface="MS PGothic"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MS PGothic" panose="020B0600070205080204" pitchFamily="34" charset="-128"/>
              </a:defRPr>
            </a:lvl3pPr>
            <a:lvl4pPr marL="1600200" indent="-228600">
              <a:spcBef>
                <a:spcPct val="20000"/>
              </a:spcBef>
              <a:buClr>
                <a:srgbClr val="796646"/>
              </a:buClr>
              <a:buFont typeface="Wingdings" panose="05000000000000000000" pitchFamily="2" charset="2"/>
              <a:buChar char="§"/>
              <a:defRPr sz="2000">
                <a:solidFill>
                  <a:srgbClr val="4D4D4D"/>
                </a:solidFill>
                <a:latin typeface="Calibri" panose="020F0502020204030204" pitchFamily="34" charset="0"/>
                <a:ea typeface="MS PGothic"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9pPr>
          </a:lstStyle>
          <a:p>
            <a:pPr algn="r" eaLnBrk="1" hangingPunct="1">
              <a:spcBef>
                <a:spcPct val="0"/>
              </a:spcBef>
              <a:buClrTx/>
              <a:buSzTx/>
              <a:buFontTx/>
              <a:buNone/>
            </a:pPr>
            <a:r>
              <a:rPr lang="en-US" altLang="zh-CN" sz="1800" b="1" dirty="0">
                <a:solidFill>
                  <a:schemeClr val="tx1"/>
                </a:solidFill>
                <a:latin typeface="Arial" panose="020B0604020202020204" pitchFamily="34" charset="0"/>
                <a:cs typeface="Arial" panose="020B0604020202020204" pitchFamily="34" charset="0"/>
              </a:rPr>
              <a:t>Distributed Model</a:t>
            </a:r>
          </a:p>
        </p:txBody>
      </p:sp>
      <p:sp>
        <p:nvSpPr>
          <p:cNvPr id="11271" name="TextBox 7"/>
          <p:cNvSpPr txBox="1">
            <a:spLocks noChangeArrowheads="1"/>
          </p:cNvSpPr>
          <p:nvPr>
            <p:custDataLst>
              <p:tags r:id="rId6"/>
            </p:custDataLst>
          </p:nvPr>
        </p:nvSpPr>
        <p:spPr bwMode="auto">
          <a:xfrm>
            <a:off x="1895643" y="6086601"/>
            <a:ext cx="209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MS PGothic" panose="020B0600070205080204" pitchFamily="34" charset="-128"/>
              </a:defRPr>
            </a:lvl1pPr>
            <a:lvl2pPr marL="742950" indent="-285750">
              <a:spcBef>
                <a:spcPct val="20000"/>
              </a:spcBef>
              <a:buClr>
                <a:srgbClr val="CC6600"/>
              </a:buClr>
              <a:buFont typeface="Wingdings" panose="05000000000000000000" pitchFamily="2" charset="2"/>
              <a:buChar char="§"/>
              <a:defRPr sz="2200">
                <a:solidFill>
                  <a:srgbClr val="404040"/>
                </a:solidFill>
                <a:latin typeface="Calibri" panose="020F0502020204030204" pitchFamily="34" charset="0"/>
                <a:ea typeface="MS PGothic"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MS PGothic" panose="020B0600070205080204" pitchFamily="34" charset="-128"/>
              </a:defRPr>
            </a:lvl3pPr>
            <a:lvl4pPr marL="1600200" indent="-228600">
              <a:spcBef>
                <a:spcPct val="20000"/>
              </a:spcBef>
              <a:buClr>
                <a:srgbClr val="796646"/>
              </a:buClr>
              <a:buFont typeface="Wingdings" panose="05000000000000000000" pitchFamily="2" charset="2"/>
              <a:buChar char="§"/>
              <a:defRPr sz="2000">
                <a:solidFill>
                  <a:srgbClr val="4D4D4D"/>
                </a:solidFill>
                <a:latin typeface="Calibri" panose="020F0502020204030204" pitchFamily="34" charset="0"/>
                <a:ea typeface="MS PGothic"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9pPr>
          </a:lstStyle>
          <a:p>
            <a:pPr algn="r" eaLnBrk="1" hangingPunct="1">
              <a:spcBef>
                <a:spcPct val="0"/>
              </a:spcBef>
              <a:buClrTx/>
              <a:buSzTx/>
              <a:buFontTx/>
              <a:buNone/>
            </a:pPr>
            <a:r>
              <a:rPr lang="en-US" altLang="zh-CN" sz="1800" dirty="0">
                <a:solidFill>
                  <a:schemeClr val="tx1"/>
                </a:solidFill>
                <a:latin typeface="Arial" panose="020B0604020202020204" pitchFamily="34" charset="0"/>
                <a:cs typeface="Arial" panose="020B0604020202020204" pitchFamily="34" charset="0"/>
              </a:rPr>
              <a:t>(CVS, Subversion)</a:t>
            </a:r>
          </a:p>
        </p:txBody>
      </p:sp>
      <p:sp>
        <p:nvSpPr>
          <p:cNvPr id="11272" name="TextBox 8"/>
          <p:cNvSpPr txBox="1">
            <a:spLocks noChangeArrowheads="1"/>
          </p:cNvSpPr>
          <p:nvPr>
            <p:custDataLst>
              <p:tags r:id="rId7"/>
            </p:custDataLst>
          </p:nvPr>
        </p:nvSpPr>
        <p:spPr bwMode="auto">
          <a:xfrm>
            <a:off x="7320163" y="6488668"/>
            <a:ext cx="479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MS PGothic" panose="020B0600070205080204" pitchFamily="34" charset="-128"/>
              </a:defRPr>
            </a:lvl1pPr>
            <a:lvl2pPr marL="742950" indent="-285750">
              <a:spcBef>
                <a:spcPct val="20000"/>
              </a:spcBef>
              <a:buClr>
                <a:srgbClr val="CC6600"/>
              </a:buClr>
              <a:buFont typeface="Wingdings" panose="05000000000000000000" pitchFamily="2" charset="2"/>
              <a:buChar char="§"/>
              <a:defRPr sz="2200">
                <a:solidFill>
                  <a:srgbClr val="404040"/>
                </a:solidFill>
                <a:latin typeface="Calibri" panose="020F0502020204030204" pitchFamily="34" charset="0"/>
                <a:ea typeface="MS PGothic"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MS PGothic" panose="020B0600070205080204" pitchFamily="34" charset="-128"/>
              </a:defRPr>
            </a:lvl3pPr>
            <a:lvl4pPr marL="1600200" indent="-228600">
              <a:spcBef>
                <a:spcPct val="20000"/>
              </a:spcBef>
              <a:buClr>
                <a:srgbClr val="796646"/>
              </a:buClr>
              <a:buFont typeface="Wingdings" panose="05000000000000000000" pitchFamily="2" charset="2"/>
              <a:buChar char="§"/>
              <a:defRPr sz="2000">
                <a:solidFill>
                  <a:srgbClr val="4D4D4D"/>
                </a:solidFill>
                <a:latin typeface="Calibri" panose="020F0502020204030204" pitchFamily="34" charset="0"/>
                <a:ea typeface="MS PGothic"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9pPr>
          </a:lstStyle>
          <a:p>
            <a:pPr algn="r" eaLnBrk="1" hangingPunct="1">
              <a:spcBef>
                <a:spcPct val="0"/>
              </a:spcBef>
              <a:buClrTx/>
              <a:buSzTx/>
              <a:buFontTx/>
              <a:buNone/>
            </a:pPr>
            <a:r>
              <a:rPr lang="en-US" altLang="zh-CN" sz="1800" dirty="0">
                <a:solidFill>
                  <a:schemeClr val="tx1"/>
                </a:solidFill>
                <a:latin typeface="Arial" panose="020B0604020202020204" pitchFamily="34" charset="0"/>
                <a:cs typeface="Arial" panose="020B0604020202020204" pitchFamily="34" charset="0"/>
              </a:rPr>
              <a:t>Git</a:t>
            </a:r>
          </a:p>
        </p:txBody>
      </p:sp>
      <p:sp>
        <p:nvSpPr>
          <p:cNvPr id="11273" name="TextBox 9"/>
          <p:cNvSpPr txBox="1">
            <a:spLocks noChangeArrowheads="1"/>
          </p:cNvSpPr>
          <p:nvPr>
            <p:custDataLst>
              <p:tags r:id="rId8"/>
            </p:custDataLst>
          </p:nvPr>
        </p:nvSpPr>
        <p:spPr bwMode="auto">
          <a:xfrm>
            <a:off x="5182776" y="2377568"/>
            <a:ext cx="166687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BD0901"/>
              </a:buClr>
              <a:buSzPct val="100000"/>
              <a:buChar char="•"/>
              <a:defRPr sz="2400">
                <a:solidFill>
                  <a:srgbClr val="262626"/>
                </a:solidFill>
                <a:latin typeface="Calibri" panose="020F0502020204030204" pitchFamily="34" charset="0"/>
                <a:ea typeface="MS PGothic" panose="020B0600070205080204" pitchFamily="34" charset="-128"/>
              </a:defRPr>
            </a:lvl1pPr>
            <a:lvl2pPr marL="742950" indent="-285750">
              <a:spcBef>
                <a:spcPct val="20000"/>
              </a:spcBef>
              <a:buClr>
                <a:srgbClr val="CC6600"/>
              </a:buClr>
              <a:buFont typeface="Wingdings" panose="05000000000000000000" pitchFamily="2" charset="2"/>
              <a:buChar char="§"/>
              <a:defRPr sz="2200">
                <a:solidFill>
                  <a:srgbClr val="404040"/>
                </a:solidFill>
                <a:latin typeface="Calibri" panose="020F0502020204030204" pitchFamily="34" charset="0"/>
                <a:ea typeface="MS PGothic"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MS PGothic" panose="020B0600070205080204" pitchFamily="34" charset="-128"/>
              </a:defRPr>
            </a:lvl3pPr>
            <a:lvl4pPr marL="1600200" indent="-228600">
              <a:spcBef>
                <a:spcPct val="20000"/>
              </a:spcBef>
              <a:buClr>
                <a:srgbClr val="796646"/>
              </a:buClr>
              <a:buFont typeface="Wingdings" panose="05000000000000000000" pitchFamily="2" charset="2"/>
              <a:buChar char="§"/>
              <a:defRPr sz="2000">
                <a:solidFill>
                  <a:srgbClr val="4D4D4D"/>
                </a:solidFill>
                <a:latin typeface="Calibri" panose="020F0502020204030204" pitchFamily="34" charset="0"/>
                <a:ea typeface="MS PGothic"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MS PGothic" panose="020B0600070205080204" pitchFamily="34" charset="-128"/>
              </a:defRPr>
            </a:lvl9pPr>
          </a:lstStyle>
          <a:p>
            <a:pPr algn="ctr" eaLnBrk="1" hangingPunct="1">
              <a:spcBef>
                <a:spcPct val="0"/>
              </a:spcBef>
              <a:buClrTx/>
              <a:buSzTx/>
              <a:buFontTx/>
              <a:buNone/>
            </a:pPr>
            <a:r>
              <a:rPr lang="en-US" altLang="zh-CN" sz="1800" b="1" dirty="0">
                <a:solidFill>
                  <a:schemeClr val="tx1"/>
                </a:solidFill>
                <a:latin typeface="Arial" panose="020B0604020202020204" pitchFamily="34" charset="0"/>
                <a:cs typeface="Arial" panose="020B0604020202020204" pitchFamily="34" charset="0"/>
              </a:rPr>
              <a:t>Result: Many operations are local</a:t>
            </a:r>
          </a:p>
        </p:txBody>
      </p:sp>
      <p:pic>
        <p:nvPicPr>
          <p:cNvPr id="10" name="Picture 2">
            <a:extLst>
              <a:ext uri="{FF2B5EF4-FFF2-40B4-BE49-F238E27FC236}">
                <a16:creationId xmlns:a16="http://schemas.microsoft.com/office/drawing/2014/main" id="{71153F63-9A0D-DD41-9C70-B0853359FE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52803" y="0"/>
            <a:ext cx="2139197" cy="29754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0F1A87A-FDF2-A04C-A4BD-85ECA8099FD2}"/>
              </a:ext>
            </a:extLst>
          </p:cNvPr>
          <p:cNvSpPr/>
          <p:nvPr/>
        </p:nvSpPr>
        <p:spPr>
          <a:xfrm>
            <a:off x="10101943" y="2989721"/>
            <a:ext cx="2191657" cy="1200329"/>
          </a:xfrm>
          <a:prstGeom prst="rect">
            <a:avLst/>
          </a:prstGeom>
        </p:spPr>
        <p:txBody>
          <a:bodyPr wrap="square">
            <a:spAutoFit/>
          </a:bodyPr>
          <a:lstStyle/>
          <a:p>
            <a:pPr>
              <a:defRPr/>
            </a:pPr>
            <a:r>
              <a:rPr lang="en-US" altLang="zh-CN" dirty="0">
                <a:ea typeface="ＭＳ Ｐゴシック" charset="-128"/>
              </a:rPr>
              <a:t>Came out of Linux development community </a:t>
            </a:r>
          </a:p>
          <a:p>
            <a:pPr>
              <a:defRPr/>
            </a:pPr>
            <a:r>
              <a:rPr lang="en-US" altLang="zh-CN" dirty="0">
                <a:ea typeface="ＭＳ Ｐゴシック" charset="-128"/>
              </a:rPr>
              <a:t>Linus Torvalds, 2005</a:t>
            </a:r>
          </a:p>
        </p:txBody>
      </p:sp>
    </p:spTree>
    <p:extLst>
      <p:ext uri="{BB962C8B-B14F-4D97-AF65-F5344CB8AC3E}">
        <p14:creationId xmlns:p14="http://schemas.microsoft.com/office/powerpoint/2010/main" val="195975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1127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ChangeArrowheads="1"/>
          </p:cNvSpPr>
          <p:nvPr/>
        </p:nvSpPr>
        <p:spPr bwMode="auto">
          <a:xfrm>
            <a:off x="5041339" y="380246"/>
            <a:ext cx="6463976" cy="4345207"/>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90000"/>
              <a:defRPr/>
            </a:pPr>
            <a:endParaRPr lang="zh-CN" altLang="en-US" sz="2400" dirty="0">
              <a:latin typeface="Times New Roman" pitchFamily="18" charset="0"/>
              <a:ea typeface="宋体" pitchFamily="2" charset="-122"/>
            </a:endParaRPr>
          </a:p>
          <a:p>
            <a:pPr>
              <a:lnSpc>
                <a:spcPct val="80000"/>
              </a:lnSpc>
              <a:spcBef>
                <a:spcPct val="20000"/>
              </a:spcBef>
              <a:buClr>
                <a:schemeClr val="hlink"/>
              </a:buClr>
              <a:buSzPct val="90000"/>
              <a:defRPr/>
            </a:pPr>
            <a:r>
              <a:rPr lang="zh-CN" altLang="en-US" sz="2400" dirty="0">
                <a:latin typeface="Times New Roman" pitchFamily="18" charset="0"/>
                <a:ea typeface="宋体" pitchFamily="2" charset="-122"/>
              </a:rPr>
              <a:t>    </a:t>
            </a:r>
            <a:r>
              <a:rPr lang="zh-CN" altLang="en-US" sz="2400" b="1" dirty="0"/>
              <a:t>“软件人员太像皇帝新衣故事中的裁缝了。当我来检查软件开发工作时，所得到的回答好象对我说：我们正忙于编织这件带有魔法的织物。只要等一会儿，你就会看到这件织物是及其美丽的。</a:t>
            </a:r>
            <a:endParaRPr lang="en-US" altLang="zh-CN" sz="2400" b="1" dirty="0"/>
          </a:p>
          <a:p>
            <a:pPr>
              <a:lnSpc>
                <a:spcPct val="80000"/>
              </a:lnSpc>
              <a:spcBef>
                <a:spcPct val="20000"/>
              </a:spcBef>
              <a:buClr>
                <a:schemeClr val="hlink"/>
              </a:buClr>
              <a:buSzPct val="90000"/>
              <a:defRPr/>
            </a:pPr>
            <a:r>
              <a:rPr lang="zh-CN" altLang="en-US" sz="2400" b="1" dirty="0"/>
              <a:t>     但是我什么也看不到，什么也摸不到，也说不出任何一个有关的数字，没有任何办法得到一些信息说明事情确实进行得非常顺利，而且我已经知道许多人最终已经编织了一大堆昂贵的废物而离去，还有不少人最终什么也没有做出来。”</a:t>
            </a:r>
          </a:p>
          <a:p>
            <a:pPr marL="342900" indent="-342900">
              <a:lnSpc>
                <a:spcPct val="90000"/>
              </a:lnSpc>
              <a:spcBef>
                <a:spcPct val="20000"/>
              </a:spcBef>
              <a:buClr>
                <a:schemeClr val="hlink"/>
              </a:buClr>
              <a:buSzPct val="90000"/>
              <a:defRPr/>
            </a:pPr>
            <a:endParaRPr lang="zh-CN" altLang="en-US" sz="2400" dirty="0">
              <a:latin typeface="Times New Roman" pitchFamily="18" charset="0"/>
              <a:ea typeface="宋体" pitchFamily="2" charset="-122"/>
            </a:endParaRPr>
          </a:p>
          <a:p>
            <a:pPr marL="731520" lvl="1" indent="-274320" algn="r">
              <a:lnSpc>
                <a:spcPct val="80000"/>
              </a:lnSpc>
              <a:spcBef>
                <a:spcPct val="20000"/>
              </a:spcBef>
              <a:buClr>
                <a:schemeClr val="accent2"/>
              </a:buClr>
              <a:buSzPct val="90000"/>
              <a:defRPr/>
            </a:pPr>
            <a:endParaRPr lang="en-US" altLang="zh-CN" sz="2000" b="1" dirty="0"/>
          </a:p>
          <a:p>
            <a:pPr marL="731520" lvl="1" indent="-274320" algn="r">
              <a:lnSpc>
                <a:spcPct val="80000"/>
              </a:lnSpc>
              <a:spcBef>
                <a:spcPct val="20000"/>
              </a:spcBef>
              <a:buClr>
                <a:schemeClr val="accent2"/>
              </a:buClr>
              <a:buSzPct val="90000"/>
              <a:defRPr/>
            </a:pPr>
            <a:endParaRPr lang="en-US" altLang="zh-CN" sz="2000" b="1" dirty="0"/>
          </a:p>
          <a:p>
            <a:pPr marL="731520" lvl="1" indent="-274320" algn="r">
              <a:lnSpc>
                <a:spcPct val="80000"/>
              </a:lnSpc>
              <a:spcBef>
                <a:spcPct val="20000"/>
              </a:spcBef>
              <a:buClr>
                <a:schemeClr val="accent2"/>
              </a:buClr>
              <a:buSzPct val="90000"/>
              <a:defRPr/>
            </a:pPr>
            <a:r>
              <a:rPr lang="en-US" altLang="zh-CN" sz="2000" b="1" dirty="0"/>
              <a:t>-- F.D. Brooks, Manager of OS/360</a:t>
            </a:r>
          </a:p>
          <a:p>
            <a:pPr marL="731520" lvl="1" indent="-274320" algn="r">
              <a:lnSpc>
                <a:spcPct val="80000"/>
              </a:lnSpc>
              <a:spcBef>
                <a:spcPct val="20000"/>
              </a:spcBef>
              <a:buClr>
                <a:schemeClr val="accent2"/>
              </a:buClr>
              <a:buSzPct val="90000"/>
              <a:defRPr/>
            </a:pPr>
            <a:r>
              <a:rPr lang="en-US" altLang="zh-CN" sz="2000" b="1" dirty="0"/>
              <a:t>“The Mythical Man-Month”, 1974</a:t>
            </a:r>
            <a:endParaRPr lang="zh-CN" altLang="en-US" sz="2000" b="1" dirty="0"/>
          </a:p>
        </p:txBody>
      </p:sp>
      <p:sp>
        <p:nvSpPr>
          <p:cNvPr id="5" name="灯片编号占位符 4"/>
          <p:cNvSpPr>
            <a:spLocks noGrp="1"/>
          </p:cNvSpPr>
          <p:nvPr>
            <p:ph type="sldNum" sz="quarter" idx="12"/>
          </p:nvPr>
        </p:nvSpPr>
        <p:spPr/>
        <p:txBody>
          <a:bodyPr/>
          <a:lstStyle/>
          <a:p>
            <a:pPr>
              <a:defRPr/>
            </a:pPr>
            <a:fld id="{5B7C74BC-60E4-4FC9-A0E8-7278A8BBF422}" type="slidenum">
              <a:rPr lang="zh-CN" altLang="en-US" smtClean="0"/>
              <a:pPr>
                <a:defRPr/>
              </a:pPr>
              <a:t>5</a:t>
            </a:fld>
            <a:endParaRPr lang="en-US" altLang="zh-CN"/>
          </a:p>
        </p:txBody>
      </p:sp>
      <p:sp>
        <p:nvSpPr>
          <p:cNvPr id="4" name="标题 1">
            <a:extLst>
              <a:ext uri="{FF2B5EF4-FFF2-40B4-BE49-F238E27FC236}">
                <a16:creationId xmlns:a16="http://schemas.microsoft.com/office/drawing/2014/main" id="{8FA7CA9E-B139-1D4B-A120-72927544278C}"/>
              </a:ext>
            </a:extLst>
          </p:cNvPr>
          <p:cNvSpPr txBox="1">
            <a:spLocks/>
          </p:cNvSpPr>
          <p:nvPr/>
        </p:nvSpPr>
        <p:spPr>
          <a:xfrm>
            <a:off x="161094" y="0"/>
            <a:ext cx="12179261" cy="1251062"/>
          </a:xfrm>
          <a:prstGeom prst="rect">
            <a:avLst/>
          </a:prstGeom>
        </p:spPr>
        <p:txBody>
          <a:bodyPr>
            <a:normAutofit fontScale="92500"/>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altLang="zh-CN" dirty="0"/>
              <a:t>When</a:t>
            </a:r>
            <a:r>
              <a:rPr lang="zh-CN" altLang="en-US" dirty="0"/>
              <a:t> </a:t>
            </a:r>
            <a:r>
              <a:rPr lang="en-US" altLang="zh-CN" dirty="0"/>
              <a:t>software</a:t>
            </a:r>
            <a:r>
              <a:rPr lang="zh-CN" altLang="en-US" dirty="0"/>
              <a:t> </a:t>
            </a:r>
            <a:r>
              <a:rPr lang="en-US" altLang="zh-CN" dirty="0"/>
              <a:t>development</a:t>
            </a:r>
            <a:r>
              <a:rPr lang="zh-CN" altLang="en-US" dirty="0"/>
              <a:t>  </a:t>
            </a:r>
            <a:r>
              <a:rPr lang="en-US" altLang="zh-CN" dirty="0"/>
              <a:t>process</a:t>
            </a:r>
            <a:r>
              <a:rPr lang="zh-CN" altLang="en-US" dirty="0"/>
              <a:t> </a:t>
            </a:r>
            <a:r>
              <a:rPr lang="en-US" altLang="zh-CN" dirty="0"/>
              <a:t>was</a:t>
            </a:r>
            <a:r>
              <a:rPr lang="zh-CN" altLang="en-US" dirty="0"/>
              <a:t> </a:t>
            </a:r>
            <a:r>
              <a:rPr lang="en-US" altLang="zh-CN" dirty="0"/>
              <a:t>ad</a:t>
            </a:r>
            <a:r>
              <a:rPr lang="zh-CN" altLang="en-US" dirty="0"/>
              <a:t> </a:t>
            </a:r>
            <a:r>
              <a:rPr lang="en-US" altLang="zh-CN" dirty="0"/>
              <a:t>hoc…</a:t>
            </a:r>
            <a:endParaRPr lang="zh-CN" altLang="en-US" dirty="0"/>
          </a:p>
        </p:txBody>
      </p:sp>
      <p:pic>
        <p:nvPicPr>
          <p:cNvPr id="6" name="图片 2" descr="Mythical_man-month_(book_cover).jpg">
            <a:extLst>
              <a:ext uri="{FF2B5EF4-FFF2-40B4-BE49-F238E27FC236}">
                <a16:creationId xmlns:a16="http://schemas.microsoft.com/office/drawing/2014/main" id="{447484AE-E12B-E743-BA30-B3154BB406CD}"/>
              </a:ext>
            </a:extLst>
          </p:cNvPr>
          <p:cNvPicPr>
            <a:picLocks noChangeAspect="1"/>
          </p:cNvPicPr>
          <p:nvPr/>
        </p:nvPicPr>
        <p:blipFill>
          <a:blip r:embed="rId3" cstate="print"/>
          <a:stretch>
            <a:fillRect/>
          </a:stretch>
        </p:blipFill>
        <p:spPr>
          <a:xfrm>
            <a:off x="413133" y="1081656"/>
            <a:ext cx="3570392" cy="5437146"/>
          </a:xfrm>
          <a:prstGeom prst="rect">
            <a:avLst/>
          </a:prstGeom>
        </p:spPr>
      </p:pic>
      <p:pic>
        <p:nvPicPr>
          <p:cNvPr id="7" name="图片 3" descr="Brookspic2.jpg">
            <a:extLst>
              <a:ext uri="{FF2B5EF4-FFF2-40B4-BE49-F238E27FC236}">
                <a16:creationId xmlns:a16="http://schemas.microsoft.com/office/drawing/2014/main" id="{CF23DE88-85B7-6A44-88DC-6467A1411C89}"/>
              </a:ext>
            </a:extLst>
          </p:cNvPr>
          <p:cNvPicPr>
            <a:picLocks noChangeAspect="1"/>
          </p:cNvPicPr>
          <p:nvPr/>
        </p:nvPicPr>
        <p:blipFill>
          <a:blip r:embed="rId4" cstate="print"/>
          <a:stretch>
            <a:fillRect/>
          </a:stretch>
        </p:blipFill>
        <p:spPr>
          <a:xfrm>
            <a:off x="5275982" y="4803320"/>
            <a:ext cx="1747904" cy="1919477"/>
          </a:xfrm>
          <a:prstGeom prst="rect">
            <a:avLst/>
          </a:prstGeom>
        </p:spPr>
      </p:pic>
    </p:spTree>
    <p:extLst>
      <p:ext uri="{BB962C8B-B14F-4D97-AF65-F5344CB8AC3E}">
        <p14:creationId xmlns:p14="http://schemas.microsoft.com/office/powerpoint/2010/main" val="1674145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custDataLst>
              <p:tags r:id="rId1"/>
            </p:custDataLst>
          </p:nvPr>
        </p:nvSpPr>
        <p:spPr/>
        <p:txBody>
          <a:bodyPr/>
          <a:lstStyle/>
          <a:p>
            <a:r>
              <a:rPr lang="en-US" altLang="zh-CN" sz="3600">
                <a:ea typeface="ＭＳ Ｐゴシック" panose="020B0600070205080204" pitchFamily="34" charset="-128"/>
              </a:rPr>
              <a:t>A </a:t>
            </a:r>
            <a:r>
              <a:rPr lang="en-US" altLang="zh-CN" sz="3600" u="sng">
                <a:ea typeface="ＭＳ Ｐゴシック" panose="020B0600070205080204" pitchFamily="34" charset="-128"/>
              </a:rPr>
              <a:t>Local</a:t>
            </a:r>
            <a:r>
              <a:rPr lang="en-US" altLang="zh-CN" sz="3600">
                <a:ea typeface="ＭＳ Ｐゴシック" panose="020B0600070205080204" pitchFamily="34" charset="-128"/>
              </a:rPr>
              <a:t> Git project has three areas</a:t>
            </a:r>
          </a:p>
        </p:txBody>
      </p:sp>
      <p:pic>
        <p:nvPicPr>
          <p:cNvPr id="15363" name="Content Placeholder 3"/>
          <p:cNvPicPr>
            <a:picLocks noGrp="1" noChangeAspect="1"/>
          </p:cNvPicPr>
          <p:nvPr>
            <p:ph idx="1"/>
            <p:custDataLst>
              <p:tags r:id="rId2"/>
            </p:custDataLst>
          </p:nvPr>
        </p:nvPicPr>
        <p:blipFill>
          <a:blip r:embed="rId5">
            <a:extLst>
              <a:ext uri="{28A0092B-C50C-407E-A947-70E740481C1C}">
                <a14:useLocalDpi xmlns:a14="http://schemas.microsoft.com/office/drawing/2010/main" val="0"/>
              </a:ext>
            </a:extLst>
          </a:blip>
          <a:srcRect/>
          <a:stretch>
            <a:fillRect/>
          </a:stretch>
        </p:blipFill>
        <p:spPr>
          <a:xfrm>
            <a:off x="56190" y="1573180"/>
            <a:ext cx="5745341" cy="5284820"/>
          </a:xfrm>
        </p:spPr>
      </p:pic>
      <p:sp>
        <p:nvSpPr>
          <p:cNvPr id="10" name="内容占位符 2"/>
          <p:cNvSpPr txBox="1">
            <a:spLocks/>
          </p:cNvSpPr>
          <p:nvPr/>
        </p:nvSpPr>
        <p:spPr>
          <a:xfrm>
            <a:off x="5943603" y="1902785"/>
            <a:ext cx="5638799" cy="4625609"/>
          </a:xfrm>
          <a:prstGeom prst="rect">
            <a:avLst/>
          </a:prstGeom>
        </p:spPr>
        <p:txBody>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altLang="zh-CN" b="1" dirty="0">
                <a:solidFill>
                  <a:srgbClr val="0070C0"/>
                </a:solidFill>
              </a:rPr>
              <a:t>Working directory</a:t>
            </a:r>
            <a:r>
              <a:rPr lang="en-US" altLang="zh-CN" dirty="0"/>
              <a:t>,  Unmodified/modified files</a:t>
            </a:r>
            <a:endParaRPr lang="zh-CN" altLang="en-US" dirty="0"/>
          </a:p>
          <a:p>
            <a:r>
              <a:rPr lang="en-US" altLang="zh-CN" b="1" dirty="0">
                <a:solidFill>
                  <a:srgbClr val="0070C0"/>
                </a:solidFill>
              </a:rPr>
              <a:t>Staging area</a:t>
            </a:r>
            <a:r>
              <a:rPr lang="en-US" altLang="zh-CN" dirty="0"/>
              <a:t>, Staged files</a:t>
            </a:r>
          </a:p>
          <a:p>
            <a:r>
              <a:rPr lang="en-US" altLang="zh-CN" b="1" dirty="0" err="1">
                <a:solidFill>
                  <a:srgbClr val="0070C0"/>
                </a:solidFill>
              </a:rPr>
              <a:t>Git</a:t>
            </a:r>
            <a:r>
              <a:rPr lang="en-US" altLang="zh-CN" b="1" dirty="0">
                <a:solidFill>
                  <a:srgbClr val="0070C0"/>
                </a:solidFill>
              </a:rPr>
              <a:t> directory (repository)</a:t>
            </a:r>
            <a:r>
              <a:rPr lang="en-US" altLang="zh-CN" dirty="0"/>
              <a:t>, Committed files</a:t>
            </a:r>
          </a:p>
        </p:txBody>
      </p:sp>
      <p:sp>
        <p:nvSpPr>
          <p:cNvPr id="6" name="TextBox 5">
            <a:extLst>
              <a:ext uri="{FF2B5EF4-FFF2-40B4-BE49-F238E27FC236}">
                <a16:creationId xmlns:a16="http://schemas.microsoft.com/office/drawing/2014/main" id="{5154BDF8-7259-8448-93AD-9425D4BB897F}"/>
              </a:ext>
            </a:extLst>
          </p:cNvPr>
          <p:cNvSpPr txBox="1"/>
          <p:nvPr/>
        </p:nvSpPr>
        <p:spPr>
          <a:xfrm>
            <a:off x="1174596" y="4423318"/>
            <a:ext cx="1211766" cy="369332"/>
          </a:xfrm>
          <a:prstGeom prst="rect">
            <a:avLst/>
          </a:prstGeom>
          <a:noFill/>
        </p:spPr>
        <p:txBody>
          <a:bodyPr wrap="square" rtlCol="0">
            <a:spAutoFit/>
          </a:bodyPr>
          <a:lstStyle/>
          <a:p>
            <a:r>
              <a:rPr lang="en-US" altLang="zh-CN" dirty="0"/>
              <a:t>git</a:t>
            </a:r>
            <a:r>
              <a:rPr lang="zh-CN" altLang="en-US" dirty="0"/>
              <a:t> </a:t>
            </a:r>
            <a:r>
              <a:rPr lang="en-US" altLang="zh-CN" dirty="0"/>
              <a:t>add</a:t>
            </a:r>
            <a:endParaRPr lang="en-US" dirty="0"/>
          </a:p>
        </p:txBody>
      </p:sp>
      <p:sp>
        <p:nvSpPr>
          <p:cNvPr id="7" name="TextBox 6">
            <a:extLst>
              <a:ext uri="{FF2B5EF4-FFF2-40B4-BE49-F238E27FC236}">
                <a16:creationId xmlns:a16="http://schemas.microsoft.com/office/drawing/2014/main" id="{B0F4444B-A0E4-8C43-91EA-E2EB01DA7F71}"/>
              </a:ext>
            </a:extLst>
          </p:cNvPr>
          <p:cNvSpPr txBox="1"/>
          <p:nvPr/>
        </p:nvSpPr>
        <p:spPr>
          <a:xfrm>
            <a:off x="3051716" y="5490118"/>
            <a:ext cx="1535151" cy="369332"/>
          </a:xfrm>
          <a:prstGeom prst="rect">
            <a:avLst/>
          </a:prstGeom>
          <a:noFill/>
        </p:spPr>
        <p:txBody>
          <a:bodyPr wrap="square" rtlCol="0">
            <a:spAutoFit/>
          </a:bodyPr>
          <a:lstStyle/>
          <a:p>
            <a:r>
              <a:rPr lang="en-US" altLang="zh-CN" dirty="0"/>
              <a:t>git</a:t>
            </a:r>
            <a:r>
              <a:rPr lang="zh-CN" altLang="en-US" dirty="0"/>
              <a:t> </a:t>
            </a:r>
            <a:r>
              <a:rPr lang="en-US" altLang="zh-CN" dirty="0"/>
              <a:t>commit</a:t>
            </a:r>
            <a:endParaRPr lang="en-US" dirty="0"/>
          </a:p>
        </p:txBody>
      </p:sp>
      <p:sp>
        <p:nvSpPr>
          <p:cNvPr id="9" name="内容占位符 7">
            <a:extLst>
              <a:ext uri="{FF2B5EF4-FFF2-40B4-BE49-F238E27FC236}">
                <a16:creationId xmlns:a16="http://schemas.microsoft.com/office/drawing/2014/main" id="{3F29CA08-3280-5644-A914-601069227571}"/>
              </a:ext>
            </a:extLst>
          </p:cNvPr>
          <p:cNvSpPr txBox="1">
            <a:spLocks/>
          </p:cNvSpPr>
          <p:nvPr/>
        </p:nvSpPr>
        <p:spPr>
          <a:xfrm>
            <a:off x="4997103" y="4594302"/>
            <a:ext cx="7031346" cy="2207942"/>
          </a:xfrm>
          <a:prstGeom prst="rect">
            <a:avLst/>
          </a:prstGeom>
          <a:solidFill>
            <a:schemeClr val="bg1"/>
          </a:solidFill>
          <a:ln w="28575">
            <a:solidFill>
              <a:schemeClr val="accent6">
                <a:lumMod val="50000"/>
              </a:schemeClr>
            </a:solidFill>
          </a:ln>
        </p:spPr>
        <p:txBody>
          <a:bodyPr/>
          <a:lstStyle>
            <a:lvl1pPr marL="438912" indent="-320040" algn="l" rtl="0" eaLnBrk="1" latinLnBrk="0" hangingPunct="1">
              <a:spcBef>
                <a:spcPts val="0"/>
              </a:spcBef>
              <a:buClr>
                <a:schemeClr val="accent1"/>
              </a:buClr>
              <a:buSzPct val="80000"/>
              <a:buFont typeface="Wingdings 2"/>
              <a:buChar char=""/>
              <a:defRPr kumimoji="0" sz="3200" b="1"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b="1"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b="1"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b="1"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b="1"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altLang="zh-CN" sz="2400" dirty="0"/>
              <a:t>Commit</a:t>
            </a:r>
          </a:p>
          <a:p>
            <a:pPr lvl="1"/>
            <a:r>
              <a:rPr lang="en-US" altLang="zh-CN" sz="2000" dirty="0"/>
              <a:t>A commit message is important to identify what is being changed and, more importantly, why.</a:t>
            </a:r>
          </a:p>
          <a:p>
            <a:pPr lvl="1"/>
            <a:r>
              <a:rPr lang="en-US" altLang="zh-CN" sz="2000" dirty="0"/>
              <a:t>Cross-link issues</a:t>
            </a:r>
          </a:p>
          <a:p>
            <a:pPr marL="722376" lvl="2" indent="0">
              <a:buNone/>
            </a:pPr>
            <a:r>
              <a:rPr lang="zh-CN" altLang="zh-CN" sz="1800" dirty="0">
                <a:solidFill>
                  <a:srgbClr val="333333"/>
                </a:solidFill>
                <a:latin typeface="Arial Unicode MS" panose="020B0604020202020204" pitchFamily="34" charset="-122"/>
                <a:ea typeface="Menlo"/>
              </a:rPr>
              <a:t>git commit </a:t>
            </a:r>
            <a:r>
              <a:rPr lang="zh-CN" altLang="zh-CN" sz="1800" dirty="0">
                <a:solidFill>
                  <a:srgbClr val="000080"/>
                </a:solidFill>
                <a:latin typeface="Arial Unicode MS" panose="020B0604020202020204" pitchFamily="34" charset="-122"/>
                <a:ea typeface="Menlo"/>
              </a:rPr>
              <a:t>-m</a:t>
            </a:r>
            <a:r>
              <a:rPr lang="zh-CN" altLang="zh-CN" sz="1800" dirty="0">
                <a:solidFill>
                  <a:srgbClr val="333333"/>
                </a:solidFill>
                <a:latin typeface="Arial Unicode MS" panose="020B0604020202020204" pitchFamily="34" charset="-122"/>
                <a:ea typeface="Menlo"/>
              </a:rPr>
              <a:t> </a:t>
            </a:r>
            <a:r>
              <a:rPr lang="zh-CN" altLang="zh-CN" sz="1800" dirty="0">
                <a:solidFill>
                  <a:srgbClr val="DD1144"/>
                </a:solidFill>
                <a:latin typeface="Arial Unicode MS" panose="020B0604020202020204" pitchFamily="34" charset="-122"/>
                <a:ea typeface="Menlo"/>
              </a:rPr>
              <a:t>"this is my commit message. Ref #xxx"</a:t>
            </a:r>
            <a:r>
              <a:rPr lang="zh-CN" altLang="zh-CN" sz="1600" dirty="0"/>
              <a:t> </a:t>
            </a:r>
            <a:endParaRPr lang="zh-CN" altLang="en-US" sz="2000" dirty="0"/>
          </a:p>
          <a:p>
            <a:pPr lvl="1"/>
            <a:r>
              <a:rPr lang="en-US" altLang="zh-CN" sz="2000" dirty="0"/>
              <a:t>Trigger Build/Test</a:t>
            </a:r>
          </a:p>
          <a:p>
            <a:pPr marL="164592" indent="0">
              <a:buNone/>
            </a:pPr>
            <a:endParaRPr lang="en-US" altLang="zh-CN" sz="1200" b="0" dirty="0">
              <a:solidFill>
                <a:srgbClr val="333333"/>
              </a:solidFill>
              <a:latin typeface="Arial Unicode MS" panose="020B0604020202020204" pitchFamily="34" charset="-122"/>
              <a:ea typeface="Menlo"/>
            </a:endParaRPr>
          </a:p>
        </p:txBody>
      </p:sp>
    </p:spTree>
    <p:extLst>
      <p:ext uri="{BB962C8B-B14F-4D97-AF65-F5344CB8AC3E}">
        <p14:creationId xmlns:p14="http://schemas.microsoft.com/office/powerpoint/2010/main" val="33597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a:t>
            </a:r>
            <a:r>
              <a:rPr lang="en-US" altLang="zh-CN" dirty="0"/>
              <a:t> Basics</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51</a:t>
            </a:fld>
            <a:endParaRPr lang="zh-CN" altLang="en-US">
              <a:solidFill>
                <a:prstClr val="black">
                  <a:tint val="95000"/>
                </a:prstClr>
              </a:solidFill>
            </a:endParaRPr>
          </a:p>
        </p:txBody>
      </p:sp>
      <p:grpSp>
        <p:nvGrpSpPr>
          <p:cNvPr id="4" name="组合 3"/>
          <p:cNvGrpSpPr/>
          <p:nvPr/>
        </p:nvGrpSpPr>
        <p:grpSpPr>
          <a:xfrm>
            <a:off x="95251" y="1704975"/>
            <a:ext cx="4355171" cy="4876800"/>
            <a:chOff x="95251" y="1704975"/>
            <a:chExt cx="4355171" cy="4876800"/>
          </a:xfrm>
        </p:grpSpPr>
        <p:sp>
          <p:nvSpPr>
            <p:cNvPr id="5" name="五边形 4"/>
            <p:cNvSpPr/>
            <p:nvPr/>
          </p:nvSpPr>
          <p:spPr>
            <a:xfrm>
              <a:off x="95251" y="1704975"/>
              <a:ext cx="4355171" cy="4876800"/>
            </a:xfrm>
            <a:prstGeom prst="homePlate">
              <a:avLst>
                <a:gd name="adj" fmla="val 13106"/>
              </a:avLst>
            </a:prstGeom>
            <a:solidFill>
              <a:schemeClr val="bg1"/>
            </a:solidFill>
            <a:ln w="3810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8" name="圆角矩形 7"/>
            <p:cNvSpPr/>
            <p:nvPr/>
          </p:nvSpPr>
          <p:spPr>
            <a:xfrm>
              <a:off x="498607" y="1809750"/>
              <a:ext cx="3171828" cy="5715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a:t>Setting up a </a:t>
              </a:r>
              <a:r>
                <a:rPr lang="en-US" altLang="zh-CN" sz="2000" b="1" dirty="0" err="1"/>
                <a:t>Git</a:t>
              </a:r>
              <a:r>
                <a:rPr lang="en-US" altLang="zh-CN" sz="2000" b="1" dirty="0"/>
                <a:t> Repository</a:t>
              </a:r>
              <a:endParaRPr lang="zh-CN" altLang="en-US" sz="2000" b="1" dirty="0"/>
            </a:p>
          </p:txBody>
        </p:sp>
      </p:grpSp>
      <p:grpSp>
        <p:nvGrpSpPr>
          <p:cNvPr id="35" name="组合 34"/>
          <p:cNvGrpSpPr/>
          <p:nvPr/>
        </p:nvGrpSpPr>
        <p:grpSpPr>
          <a:xfrm>
            <a:off x="4014789" y="1704975"/>
            <a:ext cx="4452936" cy="4876800"/>
            <a:chOff x="4014789" y="1704975"/>
            <a:chExt cx="4452936" cy="4876800"/>
          </a:xfrm>
        </p:grpSpPr>
        <p:sp>
          <p:nvSpPr>
            <p:cNvPr id="6" name="燕尾形 5"/>
            <p:cNvSpPr/>
            <p:nvPr/>
          </p:nvSpPr>
          <p:spPr>
            <a:xfrm>
              <a:off x="4014789" y="1704975"/>
              <a:ext cx="4452936" cy="4876800"/>
            </a:xfrm>
            <a:prstGeom prst="chevron">
              <a:avLst>
                <a:gd name="adj" fmla="val 12804"/>
              </a:avLst>
            </a:prstGeom>
            <a:solidFill>
              <a:schemeClr val="bg1"/>
            </a:solidFill>
            <a:ln w="38100">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9" name="圆角矩形 8"/>
            <p:cNvSpPr/>
            <p:nvPr/>
          </p:nvSpPr>
          <p:spPr>
            <a:xfrm>
              <a:off x="4652574" y="1809750"/>
              <a:ext cx="2817276" cy="5715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a:t>Recording Snapshots</a:t>
              </a:r>
              <a:endParaRPr lang="zh-CN" altLang="en-US" sz="2000" b="1" dirty="0"/>
            </a:p>
          </p:txBody>
        </p:sp>
      </p:grpSp>
      <p:grpSp>
        <p:nvGrpSpPr>
          <p:cNvPr id="38" name="组合 37"/>
          <p:cNvGrpSpPr/>
          <p:nvPr/>
        </p:nvGrpSpPr>
        <p:grpSpPr>
          <a:xfrm>
            <a:off x="8048626" y="1704975"/>
            <a:ext cx="4076700" cy="4876800"/>
            <a:chOff x="8048626" y="1704975"/>
            <a:chExt cx="4076700" cy="4876800"/>
          </a:xfrm>
        </p:grpSpPr>
        <p:sp>
          <p:nvSpPr>
            <p:cNvPr id="7" name="燕尾形 6"/>
            <p:cNvSpPr/>
            <p:nvPr/>
          </p:nvSpPr>
          <p:spPr>
            <a:xfrm>
              <a:off x="8048626" y="1704975"/>
              <a:ext cx="4076700" cy="4876800"/>
            </a:xfrm>
            <a:prstGeom prst="chevron">
              <a:avLst>
                <a:gd name="adj" fmla="val 14046"/>
              </a:avLst>
            </a:prstGeom>
            <a:solidFill>
              <a:schemeClr val="bg1"/>
            </a:solidFill>
            <a:ln w="38100">
              <a:solidFill>
                <a:schemeClr val="accent4">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schemeClr val="tx1"/>
                </a:solidFill>
              </a:endParaRPr>
            </a:p>
          </p:txBody>
        </p:sp>
        <p:sp>
          <p:nvSpPr>
            <p:cNvPr id="10" name="圆角矩形 9"/>
            <p:cNvSpPr/>
            <p:nvPr/>
          </p:nvSpPr>
          <p:spPr>
            <a:xfrm>
              <a:off x="8615363" y="1809750"/>
              <a:ext cx="2740688" cy="5715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a:t>Inspecting a </a:t>
              </a:r>
              <a:r>
                <a:rPr lang="en-US" altLang="zh-CN" sz="2000" b="1" dirty="0" err="1"/>
                <a:t>Git</a:t>
              </a:r>
              <a:r>
                <a:rPr lang="en-US" altLang="zh-CN" sz="2000" b="1" dirty="0"/>
                <a:t> Repository</a:t>
              </a:r>
              <a:endParaRPr lang="zh-CN" altLang="en-US" sz="2000" b="1" dirty="0"/>
            </a:p>
          </p:txBody>
        </p:sp>
      </p:grpSp>
      <p:grpSp>
        <p:nvGrpSpPr>
          <p:cNvPr id="32" name="组合 31"/>
          <p:cNvGrpSpPr/>
          <p:nvPr/>
        </p:nvGrpSpPr>
        <p:grpSpPr>
          <a:xfrm>
            <a:off x="413139" y="2506416"/>
            <a:ext cx="3849402" cy="1145696"/>
            <a:chOff x="413139" y="2506416"/>
            <a:chExt cx="3849402" cy="1145696"/>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39" y="2711338"/>
              <a:ext cx="1625211" cy="833265"/>
            </a:xfrm>
            <a:prstGeom prst="rect">
              <a:avLst/>
            </a:prstGeom>
          </p:spPr>
        </p:pic>
        <p:sp>
          <p:nvSpPr>
            <p:cNvPr id="14" name="文本框 13"/>
            <p:cNvSpPr txBox="1"/>
            <p:nvPr/>
          </p:nvSpPr>
          <p:spPr>
            <a:xfrm>
              <a:off x="1896489" y="2506416"/>
              <a:ext cx="941283" cy="400110"/>
            </a:xfrm>
            <a:prstGeom prst="rect">
              <a:avLst/>
            </a:prstGeom>
            <a:noFill/>
          </p:spPr>
          <p:txBody>
            <a:bodyPr wrap="none" rtlCol="0">
              <a:spAutoFit/>
            </a:bodyPr>
            <a:lstStyle/>
            <a:p>
              <a:r>
                <a:rPr lang="en-US" altLang="zh-CN" sz="2000" b="1" dirty="0" err="1"/>
                <a:t>Git</a:t>
              </a:r>
              <a:r>
                <a:rPr lang="en-US" altLang="zh-CN" sz="2000" b="1" dirty="0"/>
                <a:t> </a:t>
              </a:r>
              <a:r>
                <a:rPr lang="en-US" altLang="zh-CN" sz="2000" b="1" dirty="0" err="1"/>
                <a:t>init</a:t>
              </a:r>
              <a:endParaRPr lang="zh-CN" altLang="en-US" sz="2000" b="1" dirty="0"/>
            </a:p>
          </p:txBody>
        </p:sp>
        <p:sp>
          <p:nvSpPr>
            <p:cNvPr id="25" name="文本框 24"/>
            <p:cNvSpPr txBox="1"/>
            <p:nvPr/>
          </p:nvSpPr>
          <p:spPr>
            <a:xfrm>
              <a:off x="1892880" y="2821115"/>
              <a:ext cx="2369661" cy="830997"/>
            </a:xfrm>
            <a:prstGeom prst="rect">
              <a:avLst/>
            </a:prstGeom>
            <a:noFill/>
          </p:spPr>
          <p:txBody>
            <a:bodyPr wrap="square" rtlCol="0">
              <a:spAutoFit/>
            </a:bodyPr>
            <a:lstStyle/>
            <a:p>
              <a:r>
                <a:rPr lang="en-US" altLang="zh-CN" sz="1600" dirty="0"/>
                <a:t>Create a new repository and place a project under revision control.</a:t>
              </a:r>
              <a:endParaRPr lang="zh-CN" altLang="en-US" sz="1600" dirty="0"/>
            </a:p>
          </p:txBody>
        </p:sp>
      </p:grpSp>
      <p:grpSp>
        <p:nvGrpSpPr>
          <p:cNvPr id="33" name="组合 32"/>
          <p:cNvGrpSpPr/>
          <p:nvPr/>
        </p:nvGrpSpPr>
        <p:grpSpPr>
          <a:xfrm>
            <a:off x="413140" y="3821056"/>
            <a:ext cx="3842117" cy="916867"/>
            <a:chOff x="413140" y="3821056"/>
            <a:chExt cx="3842117" cy="916867"/>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140" y="4101572"/>
              <a:ext cx="1385632" cy="534290"/>
            </a:xfrm>
            <a:prstGeom prst="rect">
              <a:avLst/>
            </a:prstGeom>
          </p:spPr>
        </p:pic>
        <p:sp>
          <p:nvSpPr>
            <p:cNvPr id="15" name="文本框 14"/>
            <p:cNvSpPr txBox="1"/>
            <p:nvPr/>
          </p:nvSpPr>
          <p:spPr>
            <a:xfrm>
              <a:off x="1881957" y="3821056"/>
              <a:ext cx="1167307" cy="400110"/>
            </a:xfrm>
            <a:prstGeom prst="rect">
              <a:avLst/>
            </a:prstGeom>
            <a:noFill/>
          </p:spPr>
          <p:txBody>
            <a:bodyPr wrap="none" rtlCol="0">
              <a:spAutoFit/>
            </a:bodyPr>
            <a:lstStyle/>
            <a:p>
              <a:r>
                <a:rPr lang="en-US" altLang="zh-CN" sz="2000" b="1" dirty="0" err="1"/>
                <a:t>Git</a:t>
              </a:r>
              <a:r>
                <a:rPr lang="en-US" altLang="zh-CN" sz="2000" b="1" dirty="0"/>
                <a:t> clone</a:t>
              </a:r>
              <a:endParaRPr lang="zh-CN" altLang="en-US" sz="2000" b="1" dirty="0"/>
            </a:p>
          </p:txBody>
        </p:sp>
        <p:sp>
          <p:nvSpPr>
            <p:cNvPr id="26" name="文本框 25"/>
            <p:cNvSpPr txBox="1"/>
            <p:nvPr/>
          </p:nvSpPr>
          <p:spPr>
            <a:xfrm>
              <a:off x="1885596" y="4153148"/>
              <a:ext cx="2369661" cy="584775"/>
            </a:xfrm>
            <a:prstGeom prst="rect">
              <a:avLst/>
            </a:prstGeom>
            <a:noFill/>
          </p:spPr>
          <p:txBody>
            <a:bodyPr wrap="square" rtlCol="0">
              <a:spAutoFit/>
            </a:bodyPr>
            <a:lstStyle/>
            <a:p>
              <a:r>
                <a:rPr lang="en-US" altLang="zh-CN" sz="1600" dirty="0"/>
                <a:t>Create a copy of an existing repository.</a:t>
              </a:r>
              <a:endParaRPr lang="zh-CN" altLang="en-US" sz="1600" dirty="0"/>
            </a:p>
          </p:txBody>
        </p:sp>
      </p:grpSp>
      <p:grpSp>
        <p:nvGrpSpPr>
          <p:cNvPr id="34" name="组合 33"/>
          <p:cNvGrpSpPr/>
          <p:nvPr/>
        </p:nvGrpSpPr>
        <p:grpSpPr>
          <a:xfrm>
            <a:off x="413140" y="5138642"/>
            <a:ext cx="3601649" cy="1164432"/>
            <a:chOff x="413140" y="5138642"/>
            <a:chExt cx="3601649" cy="1164432"/>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140" y="5236350"/>
              <a:ext cx="1440534" cy="964425"/>
            </a:xfrm>
            <a:prstGeom prst="rect">
              <a:avLst/>
            </a:prstGeom>
          </p:spPr>
        </p:pic>
        <p:sp>
          <p:nvSpPr>
            <p:cNvPr id="16" name="文本框 15"/>
            <p:cNvSpPr txBox="1"/>
            <p:nvPr/>
          </p:nvSpPr>
          <p:spPr>
            <a:xfrm>
              <a:off x="1890603" y="5138642"/>
              <a:ext cx="1261884" cy="400110"/>
            </a:xfrm>
            <a:prstGeom prst="rect">
              <a:avLst/>
            </a:prstGeom>
            <a:noFill/>
          </p:spPr>
          <p:txBody>
            <a:bodyPr wrap="none" rtlCol="0">
              <a:spAutoFit/>
            </a:bodyPr>
            <a:lstStyle/>
            <a:p>
              <a:r>
                <a:rPr lang="en-US" altLang="zh-CN" sz="2000" b="1" dirty="0" err="1"/>
                <a:t>Git</a:t>
              </a:r>
              <a:r>
                <a:rPr lang="en-US" altLang="zh-CN" sz="2000" b="1" dirty="0"/>
                <a:t> </a:t>
              </a:r>
              <a:r>
                <a:rPr lang="en-US" altLang="zh-CN" sz="2000" b="1" dirty="0" err="1"/>
                <a:t>config</a:t>
              </a:r>
              <a:endParaRPr lang="zh-CN" altLang="en-US" sz="2000" b="1" dirty="0"/>
            </a:p>
          </p:txBody>
        </p:sp>
        <p:sp>
          <p:nvSpPr>
            <p:cNvPr id="27" name="文本框 26"/>
            <p:cNvSpPr txBox="1"/>
            <p:nvPr/>
          </p:nvSpPr>
          <p:spPr>
            <a:xfrm>
              <a:off x="1892880" y="5472077"/>
              <a:ext cx="2121909" cy="830997"/>
            </a:xfrm>
            <a:prstGeom prst="rect">
              <a:avLst/>
            </a:prstGeom>
            <a:noFill/>
          </p:spPr>
          <p:txBody>
            <a:bodyPr wrap="square" rtlCol="0">
              <a:spAutoFit/>
            </a:bodyPr>
            <a:lstStyle/>
            <a:p>
              <a:r>
                <a:rPr lang="en-US" altLang="zh-CN" sz="1600" dirty="0"/>
                <a:t>Set configuration options for </a:t>
              </a:r>
              <a:r>
                <a:rPr lang="en-US" altLang="zh-CN" sz="1600" dirty="0" err="1"/>
                <a:t>Git</a:t>
              </a:r>
              <a:r>
                <a:rPr lang="en-US" altLang="zh-CN" sz="1600" dirty="0"/>
                <a:t> installation. </a:t>
              </a:r>
              <a:endParaRPr lang="zh-CN" altLang="en-US" sz="1600" dirty="0"/>
            </a:p>
          </p:txBody>
        </p:sp>
      </p:grpSp>
      <p:grpSp>
        <p:nvGrpSpPr>
          <p:cNvPr id="36" name="组合 35"/>
          <p:cNvGrpSpPr/>
          <p:nvPr/>
        </p:nvGrpSpPr>
        <p:grpSpPr>
          <a:xfrm>
            <a:off x="4703185" y="2483860"/>
            <a:ext cx="3478561" cy="1896424"/>
            <a:chOff x="4703185" y="2483860"/>
            <a:chExt cx="3478561" cy="1896424"/>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3185" y="3030139"/>
              <a:ext cx="1265394" cy="621973"/>
            </a:xfrm>
            <a:prstGeom prst="rect">
              <a:avLst/>
            </a:prstGeom>
          </p:spPr>
        </p:pic>
        <p:sp>
          <p:nvSpPr>
            <p:cNvPr id="19" name="文本框 18"/>
            <p:cNvSpPr txBox="1"/>
            <p:nvPr/>
          </p:nvSpPr>
          <p:spPr>
            <a:xfrm>
              <a:off x="6060503" y="2483860"/>
              <a:ext cx="989373" cy="400110"/>
            </a:xfrm>
            <a:prstGeom prst="rect">
              <a:avLst/>
            </a:prstGeom>
            <a:noFill/>
          </p:spPr>
          <p:txBody>
            <a:bodyPr wrap="none" rtlCol="0">
              <a:spAutoFit/>
            </a:bodyPr>
            <a:lstStyle/>
            <a:p>
              <a:r>
                <a:rPr lang="en-US" altLang="zh-CN" sz="2000" b="1" dirty="0" err="1"/>
                <a:t>Git</a:t>
              </a:r>
              <a:r>
                <a:rPr lang="en-US" altLang="zh-CN" sz="2000" b="1" dirty="0"/>
                <a:t> add</a:t>
              </a:r>
              <a:endParaRPr lang="zh-CN" altLang="en-US" sz="2000" b="1" dirty="0"/>
            </a:p>
          </p:txBody>
        </p:sp>
        <p:sp>
          <p:nvSpPr>
            <p:cNvPr id="28" name="文本框 27"/>
            <p:cNvSpPr txBox="1"/>
            <p:nvPr/>
          </p:nvSpPr>
          <p:spPr>
            <a:xfrm>
              <a:off x="6060170" y="2810624"/>
              <a:ext cx="2121576" cy="1569660"/>
            </a:xfrm>
            <a:prstGeom prst="rect">
              <a:avLst/>
            </a:prstGeom>
            <a:noFill/>
          </p:spPr>
          <p:txBody>
            <a:bodyPr wrap="square" rtlCol="0">
              <a:spAutoFit/>
            </a:bodyPr>
            <a:lstStyle/>
            <a:p>
              <a:r>
                <a:rPr lang="en-US" altLang="zh-CN" sz="1600" dirty="0"/>
                <a:t>Move changes from the working directory to the staging area, to prepare a snapshot before committing it to the official history. </a:t>
              </a:r>
              <a:endParaRPr lang="zh-CN" altLang="en-US" sz="1600" dirty="0"/>
            </a:p>
          </p:txBody>
        </p:sp>
      </p:grpSp>
      <p:grpSp>
        <p:nvGrpSpPr>
          <p:cNvPr id="37" name="组合 36"/>
          <p:cNvGrpSpPr/>
          <p:nvPr/>
        </p:nvGrpSpPr>
        <p:grpSpPr>
          <a:xfrm>
            <a:off x="4703185" y="4682922"/>
            <a:ext cx="3361060" cy="1389072"/>
            <a:chOff x="4703185" y="4682922"/>
            <a:chExt cx="3361060" cy="1389072"/>
          </a:xfrm>
        </p:grpSpPr>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3185" y="4743015"/>
              <a:ext cx="1231867" cy="1304945"/>
            </a:xfrm>
            <a:prstGeom prst="rect">
              <a:avLst/>
            </a:prstGeom>
          </p:spPr>
        </p:pic>
        <p:sp>
          <p:nvSpPr>
            <p:cNvPr id="20" name="文本框 19"/>
            <p:cNvSpPr txBox="1"/>
            <p:nvPr/>
          </p:nvSpPr>
          <p:spPr>
            <a:xfrm>
              <a:off x="6060170" y="4682922"/>
              <a:ext cx="1426994" cy="400110"/>
            </a:xfrm>
            <a:prstGeom prst="rect">
              <a:avLst/>
            </a:prstGeom>
            <a:noFill/>
          </p:spPr>
          <p:txBody>
            <a:bodyPr wrap="none" rtlCol="0">
              <a:spAutoFit/>
            </a:bodyPr>
            <a:lstStyle/>
            <a:p>
              <a:r>
                <a:rPr lang="en-US" altLang="zh-CN" sz="2000" b="1" dirty="0" err="1"/>
                <a:t>Git</a:t>
              </a:r>
              <a:r>
                <a:rPr lang="en-US" altLang="zh-CN" sz="2000" b="1" dirty="0"/>
                <a:t> commit</a:t>
              </a:r>
              <a:endParaRPr lang="zh-CN" altLang="en-US" sz="2000" b="1" dirty="0"/>
            </a:p>
          </p:txBody>
        </p:sp>
        <p:sp>
          <p:nvSpPr>
            <p:cNvPr id="29" name="文本框 28"/>
            <p:cNvSpPr txBox="1"/>
            <p:nvPr/>
          </p:nvSpPr>
          <p:spPr>
            <a:xfrm>
              <a:off x="6060170" y="4994776"/>
              <a:ext cx="2004075" cy="1077218"/>
            </a:xfrm>
            <a:prstGeom prst="rect">
              <a:avLst/>
            </a:prstGeom>
            <a:noFill/>
          </p:spPr>
          <p:txBody>
            <a:bodyPr wrap="square" rtlCol="0">
              <a:spAutoFit/>
            </a:bodyPr>
            <a:lstStyle/>
            <a:p>
              <a:r>
                <a:rPr lang="en-US" altLang="zh-CN" sz="1600" dirty="0"/>
                <a:t>Take the staged snapshot and commit it to the project history.</a:t>
              </a:r>
              <a:endParaRPr lang="zh-CN" altLang="en-US" sz="1600" dirty="0"/>
            </a:p>
          </p:txBody>
        </p:sp>
      </p:grpSp>
      <p:grpSp>
        <p:nvGrpSpPr>
          <p:cNvPr id="39" name="组合 38"/>
          <p:cNvGrpSpPr/>
          <p:nvPr/>
        </p:nvGrpSpPr>
        <p:grpSpPr>
          <a:xfrm>
            <a:off x="8708791" y="2483860"/>
            <a:ext cx="3204279" cy="1414473"/>
            <a:chOff x="8708791" y="2483860"/>
            <a:chExt cx="3204279" cy="1414473"/>
          </a:xfrm>
        </p:grpSpPr>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08791" y="2933446"/>
              <a:ext cx="1220180" cy="718666"/>
            </a:xfrm>
            <a:prstGeom prst="rect">
              <a:avLst/>
            </a:prstGeom>
          </p:spPr>
        </p:pic>
        <p:sp>
          <p:nvSpPr>
            <p:cNvPr id="23" name="文本框 22"/>
            <p:cNvSpPr txBox="1"/>
            <p:nvPr/>
          </p:nvSpPr>
          <p:spPr>
            <a:xfrm>
              <a:off x="9791494" y="2483860"/>
              <a:ext cx="1257075" cy="400110"/>
            </a:xfrm>
            <a:prstGeom prst="rect">
              <a:avLst/>
            </a:prstGeom>
            <a:noFill/>
          </p:spPr>
          <p:txBody>
            <a:bodyPr wrap="none" rtlCol="0">
              <a:spAutoFit/>
            </a:bodyPr>
            <a:lstStyle/>
            <a:p>
              <a:r>
                <a:rPr lang="en-US" altLang="zh-CN" sz="2000" b="1" dirty="0" err="1"/>
                <a:t>Git</a:t>
              </a:r>
              <a:r>
                <a:rPr lang="en-US" altLang="zh-CN" sz="2000" b="1" dirty="0"/>
                <a:t> status</a:t>
              </a:r>
              <a:endParaRPr lang="zh-CN" altLang="en-US" sz="2000" b="1" dirty="0"/>
            </a:p>
          </p:txBody>
        </p:sp>
        <p:sp>
          <p:nvSpPr>
            <p:cNvPr id="30" name="文本框 29"/>
            <p:cNvSpPr txBox="1"/>
            <p:nvPr/>
          </p:nvSpPr>
          <p:spPr>
            <a:xfrm>
              <a:off x="9791494" y="2821115"/>
              <a:ext cx="2121576" cy="1077218"/>
            </a:xfrm>
            <a:prstGeom prst="rect">
              <a:avLst/>
            </a:prstGeom>
            <a:noFill/>
          </p:spPr>
          <p:txBody>
            <a:bodyPr wrap="square" rtlCol="0">
              <a:spAutoFit/>
            </a:bodyPr>
            <a:lstStyle/>
            <a:p>
              <a:r>
                <a:rPr lang="en-US" altLang="zh-CN" sz="1600" dirty="0"/>
                <a:t>Display the state of the working directory and the staged snapshot. </a:t>
              </a:r>
              <a:endParaRPr lang="zh-CN" altLang="en-US" sz="1600" dirty="0"/>
            </a:p>
          </p:txBody>
        </p:sp>
      </p:grpSp>
      <p:grpSp>
        <p:nvGrpSpPr>
          <p:cNvPr id="40" name="组合 39"/>
          <p:cNvGrpSpPr/>
          <p:nvPr/>
        </p:nvGrpSpPr>
        <p:grpSpPr>
          <a:xfrm>
            <a:off x="8579850" y="4635862"/>
            <a:ext cx="3130839" cy="1410288"/>
            <a:chOff x="8579850" y="4635862"/>
            <a:chExt cx="3130839" cy="1410288"/>
          </a:xfrm>
        </p:grpSpPr>
        <p:pic>
          <p:nvPicPr>
            <p:cNvPr id="21" name="图片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9850" y="4744824"/>
              <a:ext cx="1421819" cy="1301326"/>
            </a:xfrm>
            <a:prstGeom prst="rect">
              <a:avLst/>
            </a:prstGeom>
          </p:spPr>
        </p:pic>
        <p:sp>
          <p:nvSpPr>
            <p:cNvPr id="24" name="文本框 23"/>
            <p:cNvSpPr txBox="1"/>
            <p:nvPr/>
          </p:nvSpPr>
          <p:spPr>
            <a:xfrm>
              <a:off x="9791494" y="4635862"/>
              <a:ext cx="920445" cy="400110"/>
            </a:xfrm>
            <a:prstGeom prst="rect">
              <a:avLst/>
            </a:prstGeom>
            <a:noFill/>
          </p:spPr>
          <p:txBody>
            <a:bodyPr wrap="none" rtlCol="0">
              <a:spAutoFit/>
            </a:bodyPr>
            <a:lstStyle/>
            <a:p>
              <a:r>
                <a:rPr lang="en-US" altLang="zh-CN" sz="2000" b="1" dirty="0" err="1"/>
                <a:t>Git</a:t>
              </a:r>
              <a:r>
                <a:rPr lang="en-US" altLang="zh-CN" sz="2000" b="1" dirty="0"/>
                <a:t> log</a:t>
              </a:r>
              <a:endParaRPr lang="zh-CN" altLang="en-US" sz="2000" b="1" dirty="0"/>
            </a:p>
          </p:txBody>
        </p:sp>
        <p:sp>
          <p:nvSpPr>
            <p:cNvPr id="31" name="文本框 30"/>
            <p:cNvSpPr txBox="1"/>
            <p:nvPr/>
          </p:nvSpPr>
          <p:spPr>
            <a:xfrm>
              <a:off x="9827643" y="4991705"/>
              <a:ext cx="1883046" cy="584775"/>
            </a:xfrm>
            <a:prstGeom prst="rect">
              <a:avLst/>
            </a:prstGeom>
            <a:noFill/>
          </p:spPr>
          <p:txBody>
            <a:bodyPr wrap="square" rtlCol="0">
              <a:spAutoFit/>
            </a:bodyPr>
            <a:lstStyle/>
            <a:p>
              <a:r>
                <a:rPr lang="en-US" altLang="zh-CN" sz="1600" dirty="0"/>
                <a:t>Explore project revision history. </a:t>
              </a:r>
              <a:endParaRPr lang="zh-CN" altLang="en-US" sz="1600" dirty="0"/>
            </a:p>
          </p:txBody>
        </p:sp>
      </p:grpSp>
    </p:spTree>
    <p:extLst>
      <p:ext uri="{BB962C8B-B14F-4D97-AF65-F5344CB8AC3E}">
        <p14:creationId xmlns:p14="http://schemas.microsoft.com/office/powerpoint/2010/main" val="363533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a:t>
            </a:r>
            <a:r>
              <a:rPr lang="en-US" altLang="zh-CN" dirty="0"/>
              <a:t> Basics</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52</a:t>
            </a:fld>
            <a:endParaRPr lang="zh-CN" altLang="en-US">
              <a:solidFill>
                <a:prstClr val="black">
                  <a:tint val="95000"/>
                </a:prstClr>
              </a:solidFill>
            </a:endParaRPr>
          </a:p>
        </p:txBody>
      </p:sp>
      <p:grpSp>
        <p:nvGrpSpPr>
          <p:cNvPr id="25" name="组合 24"/>
          <p:cNvGrpSpPr/>
          <p:nvPr/>
        </p:nvGrpSpPr>
        <p:grpSpPr>
          <a:xfrm>
            <a:off x="466727" y="1704975"/>
            <a:ext cx="5629274" cy="4876800"/>
            <a:chOff x="466727" y="1704975"/>
            <a:chExt cx="5629274" cy="4876800"/>
          </a:xfrm>
        </p:grpSpPr>
        <p:sp>
          <p:nvSpPr>
            <p:cNvPr id="4" name="五边形 3"/>
            <p:cNvSpPr/>
            <p:nvPr/>
          </p:nvSpPr>
          <p:spPr>
            <a:xfrm>
              <a:off x="466727" y="1704975"/>
              <a:ext cx="5629274" cy="4876800"/>
            </a:xfrm>
            <a:prstGeom prst="homePlate">
              <a:avLst>
                <a:gd name="adj" fmla="val 13106"/>
              </a:avLst>
            </a:prstGeom>
            <a:solidFill>
              <a:schemeClr val="bg1"/>
            </a:solidFill>
            <a:ln w="38100">
              <a:solidFill>
                <a:srgbClr val="C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sp>
          <p:nvSpPr>
            <p:cNvPr id="6" name="圆角矩形 5"/>
            <p:cNvSpPr/>
            <p:nvPr/>
          </p:nvSpPr>
          <p:spPr>
            <a:xfrm>
              <a:off x="1581150" y="1809750"/>
              <a:ext cx="2670310" cy="5715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err="1"/>
                <a:t>Git</a:t>
              </a:r>
              <a:r>
                <a:rPr lang="en-US" altLang="zh-CN" sz="2000" b="1" dirty="0"/>
                <a:t> Branches</a:t>
              </a:r>
              <a:endParaRPr lang="zh-CN" altLang="en-US" sz="2000" b="1" dirty="0"/>
            </a:p>
          </p:txBody>
        </p:sp>
      </p:grpSp>
      <p:grpSp>
        <p:nvGrpSpPr>
          <p:cNvPr id="26" name="组合 25"/>
          <p:cNvGrpSpPr/>
          <p:nvPr/>
        </p:nvGrpSpPr>
        <p:grpSpPr>
          <a:xfrm>
            <a:off x="5953128" y="1704975"/>
            <a:ext cx="5629274" cy="4876800"/>
            <a:chOff x="5953128" y="1704975"/>
            <a:chExt cx="5629274" cy="4876800"/>
          </a:xfrm>
        </p:grpSpPr>
        <p:sp>
          <p:nvSpPr>
            <p:cNvPr id="5" name="燕尾形 4"/>
            <p:cNvSpPr/>
            <p:nvPr/>
          </p:nvSpPr>
          <p:spPr>
            <a:xfrm>
              <a:off x="5953128" y="1704975"/>
              <a:ext cx="5629274" cy="4876800"/>
            </a:xfrm>
            <a:prstGeom prst="chevron">
              <a:avLst>
                <a:gd name="adj" fmla="val 12804"/>
              </a:avLst>
            </a:prstGeom>
            <a:solidFill>
              <a:schemeClr val="bg1"/>
            </a:solidFill>
            <a:ln w="38100">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7" name="圆角矩形 6"/>
            <p:cNvSpPr/>
            <p:nvPr/>
          </p:nvSpPr>
          <p:spPr>
            <a:xfrm>
              <a:off x="7359127" y="1809750"/>
              <a:ext cx="2817276" cy="5715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a:t>Remote repository</a:t>
              </a:r>
              <a:endParaRPr lang="zh-CN" altLang="en-US" sz="2000" b="1" dirty="0"/>
            </a:p>
          </p:txBody>
        </p:sp>
      </p:grpSp>
      <p:grpSp>
        <p:nvGrpSpPr>
          <p:cNvPr id="30" name="组合 29"/>
          <p:cNvGrpSpPr/>
          <p:nvPr/>
        </p:nvGrpSpPr>
        <p:grpSpPr>
          <a:xfrm>
            <a:off x="6753846" y="2537555"/>
            <a:ext cx="3422557" cy="665925"/>
            <a:chOff x="6753846" y="2537555"/>
            <a:chExt cx="3422557" cy="665925"/>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846" y="2537555"/>
              <a:ext cx="1765823" cy="665925"/>
            </a:xfrm>
            <a:prstGeom prst="rect">
              <a:avLst/>
            </a:prstGeom>
          </p:spPr>
        </p:pic>
        <p:sp>
          <p:nvSpPr>
            <p:cNvPr id="18" name="文本框 17"/>
            <p:cNvSpPr txBox="1"/>
            <p:nvPr/>
          </p:nvSpPr>
          <p:spPr>
            <a:xfrm>
              <a:off x="8792691" y="2644722"/>
              <a:ext cx="1383712" cy="400110"/>
            </a:xfrm>
            <a:prstGeom prst="rect">
              <a:avLst/>
            </a:prstGeom>
            <a:noFill/>
          </p:spPr>
          <p:txBody>
            <a:bodyPr wrap="none" rtlCol="0">
              <a:spAutoFit/>
            </a:bodyPr>
            <a:lstStyle/>
            <a:p>
              <a:r>
                <a:rPr lang="en-US" altLang="zh-CN" sz="2000" b="1" dirty="0" err="1"/>
                <a:t>Git</a:t>
              </a:r>
              <a:r>
                <a:rPr lang="en-US" altLang="zh-CN" sz="2000" b="1" dirty="0"/>
                <a:t> remote</a:t>
              </a:r>
              <a:endParaRPr lang="zh-CN" altLang="en-US" sz="2000" b="1" dirty="0"/>
            </a:p>
          </p:txBody>
        </p:sp>
      </p:grpSp>
      <p:grpSp>
        <p:nvGrpSpPr>
          <p:cNvPr id="31" name="组合 30"/>
          <p:cNvGrpSpPr/>
          <p:nvPr/>
        </p:nvGrpSpPr>
        <p:grpSpPr>
          <a:xfrm>
            <a:off x="6753846" y="3500262"/>
            <a:ext cx="3183710" cy="665925"/>
            <a:chOff x="6753846" y="3500262"/>
            <a:chExt cx="3183710" cy="665925"/>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846" y="3500262"/>
              <a:ext cx="1765823" cy="665925"/>
            </a:xfrm>
            <a:prstGeom prst="rect">
              <a:avLst/>
            </a:prstGeom>
          </p:spPr>
        </p:pic>
        <p:sp>
          <p:nvSpPr>
            <p:cNvPr id="19" name="文本框 18"/>
            <p:cNvSpPr txBox="1"/>
            <p:nvPr/>
          </p:nvSpPr>
          <p:spPr>
            <a:xfrm>
              <a:off x="8792691" y="3633169"/>
              <a:ext cx="1144865" cy="400110"/>
            </a:xfrm>
            <a:prstGeom prst="rect">
              <a:avLst/>
            </a:prstGeom>
            <a:noFill/>
          </p:spPr>
          <p:txBody>
            <a:bodyPr wrap="none" rtlCol="0">
              <a:spAutoFit/>
            </a:bodyPr>
            <a:lstStyle/>
            <a:p>
              <a:r>
                <a:rPr lang="en-US" altLang="zh-CN" sz="2000" b="1" dirty="0" err="1"/>
                <a:t>Git</a:t>
              </a:r>
              <a:r>
                <a:rPr lang="en-US" altLang="zh-CN" sz="2000" b="1" dirty="0"/>
                <a:t> fetch</a:t>
              </a:r>
              <a:endParaRPr lang="zh-CN" altLang="en-US" sz="2000" b="1" dirty="0"/>
            </a:p>
          </p:txBody>
        </p:sp>
      </p:grpSp>
      <p:grpSp>
        <p:nvGrpSpPr>
          <p:cNvPr id="32" name="组合 31"/>
          <p:cNvGrpSpPr/>
          <p:nvPr/>
        </p:nvGrpSpPr>
        <p:grpSpPr>
          <a:xfrm>
            <a:off x="6753846" y="4582178"/>
            <a:ext cx="3020204" cy="673407"/>
            <a:chOff x="6753846" y="4582178"/>
            <a:chExt cx="3020204" cy="673407"/>
          </a:xfrm>
        </p:grpSpPr>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846" y="4582178"/>
              <a:ext cx="1765823" cy="673407"/>
            </a:xfrm>
            <a:prstGeom prst="rect">
              <a:avLst/>
            </a:prstGeom>
          </p:spPr>
        </p:pic>
        <p:sp>
          <p:nvSpPr>
            <p:cNvPr id="20" name="文本框 19"/>
            <p:cNvSpPr txBox="1"/>
            <p:nvPr/>
          </p:nvSpPr>
          <p:spPr>
            <a:xfrm>
              <a:off x="8792691" y="4718826"/>
              <a:ext cx="981359" cy="400110"/>
            </a:xfrm>
            <a:prstGeom prst="rect">
              <a:avLst/>
            </a:prstGeom>
            <a:noFill/>
          </p:spPr>
          <p:txBody>
            <a:bodyPr wrap="none" rtlCol="0">
              <a:spAutoFit/>
            </a:bodyPr>
            <a:lstStyle/>
            <a:p>
              <a:r>
                <a:rPr lang="en-US" altLang="zh-CN" sz="2000" b="1" dirty="0" err="1"/>
                <a:t>Git</a:t>
              </a:r>
              <a:r>
                <a:rPr lang="en-US" altLang="zh-CN" sz="2000" b="1" dirty="0"/>
                <a:t> pull</a:t>
              </a:r>
              <a:endParaRPr lang="zh-CN" altLang="en-US" sz="2000" b="1" dirty="0"/>
            </a:p>
          </p:txBody>
        </p:sp>
      </p:grpSp>
      <p:grpSp>
        <p:nvGrpSpPr>
          <p:cNvPr id="33" name="组合 32"/>
          <p:cNvGrpSpPr/>
          <p:nvPr/>
        </p:nvGrpSpPr>
        <p:grpSpPr>
          <a:xfrm>
            <a:off x="6753846" y="5663990"/>
            <a:ext cx="3156507" cy="688372"/>
            <a:chOff x="6753846" y="5663990"/>
            <a:chExt cx="3156507" cy="688372"/>
          </a:xfrm>
        </p:grpSpPr>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3846" y="5663990"/>
              <a:ext cx="1765823" cy="688372"/>
            </a:xfrm>
            <a:prstGeom prst="rect">
              <a:avLst/>
            </a:prstGeom>
          </p:spPr>
        </p:pic>
        <p:sp>
          <p:nvSpPr>
            <p:cNvPr id="21" name="文本框 20"/>
            <p:cNvSpPr txBox="1"/>
            <p:nvPr/>
          </p:nvSpPr>
          <p:spPr>
            <a:xfrm>
              <a:off x="8803960" y="5804483"/>
              <a:ext cx="1106393" cy="400110"/>
            </a:xfrm>
            <a:prstGeom prst="rect">
              <a:avLst/>
            </a:prstGeom>
            <a:noFill/>
          </p:spPr>
          <p:txBody>
            <a:bodyPr wrap="none" rtlCol="0">
              <a:spAutoFit/>
            </a:bodyPr>
            <a:lstStyle/>
            <a:p>
              <a:r>
                <a:rPr lang="en-US" altLang="zh-CN" sz="2000" b="1" dirty="0" err="1"/>
                <a:t>Git</a:t>
              </a:r>
              <a:r>
                <a:rPr lang="en-US" altLang="zh-CN" sz="2000" b="1" dirty="0"/>
                <a:t> push</a:t>
              </a:r>
              <a:endParaRPr lang="zh-CN" altLang="en-US" sz="2000" b="1" dirty="0"/>
            </a:p>
          </p:txBody>
        </p:sp>
      </p:grpSp>
      <p:grpSp>
        <p:nvGrpSpPr>
          <p:cNvPr id="27" name="组合 26"/>
          <p:cNvGrpSpPr/>
          <p:nvPr/>
        </p:nvGrpSpPr>
        <p:grpSpPr>
          <a:xfrm>
            <a:off x="995174" y="2484966"/>
            <a:ext cx="4321810" cy="1172875"/>
            <a:chOff x="995174" y="2484966"/>
            <a:chExt cx="4321810" cy="1172875"/>
          </a:xfrm>
        </p:grpSpPr>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174" y="2663553"/>
              <a:ext cx="1186052" cy="577949"/>
            </a:xfrm>
            <a:prstGeom prst="rect">
              <a:avLst/>
            </a:prstGeom>
          </p:spPr>
        </p:pic>
        <p:sp>
          <p:nvSpPr>
            <p:cNvPr id="11" name="文本框 10"/>
            <p:cNvSpPr txBox="1"/>
            <p:nvPr/>
          </p:nvSpPr>
          <p:spPr>
            <a:xfrm>
              <a:off x="2379791" y="2484966"/>
              <a:ext cx="1337226" cy="400110"/>
            </a:xfrm>
            <a:prstGeom prst="rect">
              <a:avLst/>
            </a:prstGeom>
            <a:noFill/>
          </p:spPr>
          <p:txBody>
            <a:bodyPr wrap="none" rtlCol="0">
              <a:spAutoFit/>
            </a:bodyPr>
            <a:lstStyle/>
            <a:p>
              <a:r>
                <a:rPr lang="en-US" altLang="zh-CN" sz="2000" b="1" dirty="0" err="1"/>
                <a:t>Git</a:t>
              </a:r>
              <a:r>
                <a:rPr lang="en-US" altLang="zh-CN" sz="2000" b="1" dirty="0"/>
                <a:t> branch</a:t>
              </a:r>
              <a:endParaRPr lang="zh-CN" altLang="en-US" sz="2000" b="1" dirty="0"/>
            </a:p>
          </p:txBody>
        </p:sp>
        <p:sp>
          <p:nvSpPr>
            <p:cNvPr id="22" name="文本框 21"/>
            <p:cNvSpPr txBox="1"/>
            <p:nvPr/>
          </p:nvSpPr>
          <p:spPr>
            <a:xfrm>
              <a:off x="2379792" y="2826844"/>
              <a:ext cx="2937192" cy="830997"/>
            </a:xfrm>
            <a:prstGeom prst="rect">
              <a:avLst/>
            </a:prstGeom>
            <a:noFill/>
          </p:spPr>
          <p:txBody>
            <a:bodyPr wrap="square" rtlCol="0">
              <a:spAutoFit/>
            </a:bodyPr>
            <a:lstStyle/>
            <a:p>
              <a:r>
                <a:rPr lang="en-US" altLang="zh-CN" sz="1600" dirty="0"/>
                <a:t>Create isolated development environments within a single repository. </a:t>
              </a:r>
              <a:endParaRPr lang="zh-CN" altLang="en-US" sz="1600" dirty="0"/>
            </a:p>
          </p:txBody>
        </p:sp>
      </p:grpSp>
      <p:grpSp>
        <p:nvGrpSpPr>
          <p:cNvPr id="28" name="组合 27"/>
          <p:cNvGrpSpPr/>
          <p:nvPr/>
        </p:nvGrpSpPr>
        <p:grpSpPr>
          <a:xfrm>
            <a:off x="995173" y="3864373"/>
            <a:ext cx="4321811" cy="1235538"/>
            <a:chOff x="995173" y="3864373"/>
            <a:chExt cx="4321811" cy="1235538"/>
          </a:xfrm>
        </p:grpSpPr>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173" y="3864373"/>
              <a:ext cx="1100328" cy="1235538"/>
            </a:xfrm>
            <a:prstGeom prst="rect">
              <a:avLst/>
            </a:prstGeom>
          </p:spPr>
        </p:pic>
        <p:sp>
          <p:nvSpPr>
            <p:cNvPr id="12" name="文本框 11"/>
            <p:cNvSpPr txBox="1"/>
            <p:nvPr/>
          </p:nvSpPr>
          <p:spPr>
            <a:xfrm>
              <a:off x="2379791" y="3923771"/>
              <a:ext cx="1583895" cy="400110"/>
            </a:xfrm>
            <a:prstGeom prst="rect">
              <a:avLst/>
            </a:prstGeom>
            <a:noFill/>
          </p:spPr>
          <p:txBody>
            <a:bodyPr wrap="none" rtlCol="0">
              <a:spAutoFit/>
            </a:bodyPr>
            <a:lstStyle/>
            <a:p>
              <a:r>
                <a:rPr lang="en-US" altLang="zh-CN" sz="2000" b="1" dirty="0" err="1"/>
                <a:t>Git</a:t>
              </a:r>
              <a:r>
                <a:rPr lang="en-US" altLang="zh-CN" sz="2000" b="1" dirty="0"/>
                <a:t> checkout</a:t>
              </a:r>
              <a:endParaRPr lang="zh-CN" altLang="en-US" sz="2000" b="1" dirty="0"/>
            </a:p>
          </p:txBody>
        </p:sp>
        <p:sp>
          <p:nvSpPr>
            <p:cNvPr id="23" name="文本框 22"/>
            <p:cNvSpPr txBox="1"/>
            <p:nvPr/>
          </p:nvSpPr>
          <p:spPr>
            <a:xfrm>
              <a:off x="2379792" y="4263037"/>
              <a:ext cx="2937192" cy="830997"/>
            </a:xfrm>
            <a:prstGeom prst="rect">
              <a:avLst/>
            </a:prstGeom>
            <a:noFill/>
          </p:spPr>
          <p:txBody>
            <a:bodyPr wrap="square" rtlCol="0">
              <a:spAutoFit/>
            </a:bodyPr>
            <a:lstStyle/>
            <a:p>
              <a:r>
                <a:rPr lang="en-US" altLang="zh-CN" sz="1600" dirty="0"/>
                <a:t>Check out old commits and file revision, and navigate existing branches. </a:t>
              </a:r>
              <a:endParaRPr lang="zh-CN" altLang="en-US" sz="1600" dirty="0"/>
            </a:p>
          </p:txBody>
        </p:sp>
      </p:grpSp>
      <p:grpSp>
        <p:nvGrpSpPr>
          <p:cNvPr id="29" name="组合 28"/>
          <p:cNvGrpSpPr/>
          <p:nvPr/>
        </p:nvGrpSpPr>
        <p:grpSpPr>
          <a:xfrm>
            <a:off x="1032773" y="5354427"/>
            <a:ext cx="4257043" cy="981197"/>
            <a:chOff x="1032773" y="5354427"/>
            <a:chExt cx="4257043" cy="981197"/>
          </a:xfrm>
        </p:grpSpPr>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773" y="5412491"/>
              <a:ext cx="1062728" cy="923133"/>
            </a:xfrm>
            <a:prstGeom prst="rect">
              <a:avLst/>
            </a:prstGeom>
          </p:spPr>
        </p:pic>
        <p:sp>
          <p:nvSpPr>
            <p:cNvPr id="13" name="文本框 12"/>
            <p:cNvSpPr txBox="1"/>
            <p:nvPr/>
          </p:nvSpPr>
          <p:spPr>
            <a:xfrm>
              <a:off x="2379791" y="5354427"/>
              <a:ext cx="1284326" cy="400110"/>
            </a:xfrm>
            <a:prstGeom prst="rect">
              <a:avLst/>
            </a:prstGeom>
            <a:noFill/>
          </p:spPr>
          <p:txBody>
            <a:bodyPr wrap="none" rtlCol="0">
              <a:spAutoFit/>
            </a:bodyPr>
            <a:lstStyle/>
            <a:p>
              <a:r>
                <a:rPr lang="en-US" altLang="zh-CN" sz="2000" b="1" dirty="0" err="1"/>
                <a:t>Git</a:t>
              </a:r>
              <a:r>
                <a:rPr lang="en-US" altLang="zh-CN" sz="2000" b="1" dirty="0"/>
                <a:t> merge</a:t>
              </a:r>
              <a:endParaRPr lang="zh-CN" altLang="en-US" sz="2000" b="1" dirty="0"/>
            </a:p>
          </p:txBody>
        </p:sp>
        <p:sp>
          <p:nvSpPr>
            <p:cNvPr id="24" name="文本框 23"/>
            <p:cNvSpPr txBox="1"/>
            <p:nvPr/>
          </p:nvSpPr>
          <p:spPr>
            <a:xfrm>
              <a:off x="2352624" y="5690533"/>
              <a:ext cx="2937192" cy="584775"/>
            </a:xfrm>
            <a:prstGeom prst="rect">
              <a:avLst/>
            </a:prstGeom>
            <a:noFill/>
          </p:spPr>
          <p:txBody>
            <a:bodyPr wrap="square" rtlCol="0">
              <a:spAutoFit/>
            </a:bodyPr>
            <a:lstStyle/>
            <a:p>
              <a:r>
                <a:rPr lang="en-US" altLang="zh-CN" sz="1600" dirty="0"/>
                <a:t>Integrate changes from divergent branches. </a:t>
              </a:r>
              <a:endParaRPr lang="zh-CN" altLang="en-US" sz="1600" dirty="0"/>
            </a:p>
          </p:txBody>
        </p:sp>
      </p:grpSp>
    </p:spTree>
    <p:extLst>
      <p:ext uri="{BB962C8B-B14F-4D97-AF65-F5344CB8AC3E}">
        <p14:creationId xmlns:p14="http://schemas.microsoft.com/office/powerpoint/2010/main" val="216889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229506"/>
            <a:ext cx="10972801" cy="1252728"/>
          </a:xfrm>
        </p:spPr>
        <p:txBody>
          <a:bodyPr/>
          <a:lstStyle/>
          <a:p>
            <a:r>
              <a:rPr lang="en-US" altLang="zh-CN" dirty="0"/>
              <a:t>Container - Run</a:t>
            </a:r>
            <a:endParaRPr lang="zh-CN" altLang="en-US" dirty="0"/>
          </a:p>
        </p:txBody>
      </p:sp>
      <p:sp>
        <p:nvSpPr>
          <p:cNvPr id="4" name="内容占位符 3"/>
          <p:cNvSpPr>
            <a:spLocks noGrp="1"/>
          </p:cNvSpPr>
          <p:nvPr>
            <p:ph idx="1"/>
          </p:nvPr>
        </p:nvSpPr>
        <p:spPr>
          <a:xfrm>
            <a:off x="609601" y="2232390"/>
            <a:ext cx="10972801" cy="4625609"/>
          </a:xfrm>
        </p:spPr>
        <p:txBody>
          <a:bodyPr>
            <a:normAutofit/>
          </a:bodyPr>
          <a:lstStyle/>
          <a:p>
            <a:r>
              <a:rPr lang="en-US" altLang="zh-CN" sz="2400" dirty="0"/>
              <a:t>Containers provide a way to package software in a format that can </a:t>
            </a:r>
            <a:r>
              <a:rPr lang="en-US" altLang="zh-CN" sz="2400" i="1" dirty="0">
                <a:solidFill>
                  <a:schemeClr val="accent3">
                    <a:lumMod val="50000"/>
                  </a:schemeClr>
                </a:solidFill>
              </a:rPr>
              <a:t>run</a:t>
            </a:r>
            <a:r>
              <a:rPr lang="en-US" altLang="zh-CN" sz="2400" dirty="0"/>
              <a:t> </a:t>
            </a:r>
            <a:r>
              <a:rPr lang="en-US" altLang="zh-CN" sz="2400" dirty="0">
                <a:solidFill>
                  <a:schemeClr val="accent3">
                    <a:lumMod val="50000"/>
                  </a:schemeClr>
                </a:solidFill>
              </a:rPr>
              <a:t>ISOLATED</a:t>
            </a:r>
            <a:r>
              <a:rPr lang="en-US" altLang="zh-CN" sz="2400" dirty="0"/>
              <a:t> on a </a:t>
            </a:r>
            <a:r>
              <a:rPr lang="en-US" altLang="zh-CN" sz="2400" dirty="0">
                <a:solidFill>
                  <a:schemeClr val="accent3">
                    <a:lumMod val="50000"/>
                  </a:schemeClr>
                </a:solidFill>
              </a:rPr>
              <a:t>SHARED </a:t>
            </a:r>
            <a:r>
              <a:rPr lang="en-US" altLang="zh-CN" sz="2400" dirty="0"/>
              <a:t>operating system. </a:t>
            </a:r>
          </a:p>
          <a:p>
            <a:pPr lvl="1"/>
            <a:r>
              <a:rPr lang="en-US" altLang="zh-CN" sz="2000" dirty="0"/>
              <a:t>Libraries and settings required to make the software work </a:t>
            </a:r>
          </a:p>
          <a:p>
            <a:pPr lvl="1"/>
            <a:r>
              <a:rPr lang="en-US" altLang="zh-CN" sz="2000" dirty="0">
                <a:solidFill>
                  <a:schemeClr val="accent3">
                    <a:lumMod val="50000"/>
                  </a:schemeClr>
                </a:solidFill>
              </a:rPr>
              <a:t>Lightweight</a:t>
            </a:r>
            <a:r>
              <a:rPr lang="en-US" altLang="zh-CN" sz="2000" dirty="0"/>
              <a:t>, </a:t>
            </a:r>
            <a:r>
              <a:rPr lang="en-US" altLang="zh-CN" sz="2000" dirty="0">
                <a:solidFill>
                  <a:schemeClr val="accent3">
                    <a:lumMod val="50000"/>
                  </a:schemeClr>
                </a:solidFill>
              </a:rPr>
              <a:t>self-contained</a:t>
            </a:r>
            <a:r>
              <a:rPr lang="en-US" altLang="zh-CN" sz="2000" dirty="0"/>
              <a:t>, </a:t>
            </a:r>
            <a:r>
              <a:rPr lang="en-US" altLang="zh-CN" sz="2000" dirty="0">
                <a:solidFill>
                  <a:schemeClr val="accent3">
                    <a:lumMod val="50000"/>
                  </a:schemeClr>
                </a:solidFill>
              </a:rPr>
              <a:t>standard</a:t>
            </a:r>
            <a:r>
              <a:rPr lang="en-US" altLang="zh-CN" sz="2000" dirty="0"/>
              <a:t>,</a:t>
            </a:r>
            <a:r>
              <a:rPr lang="en-US" altLang="zh-CN" sz="2000" dirty="0">
                <a:solidFill>
                  <a:schemeClr val="accent3">
                    <a:lumMod val="50000"/>
                  </a:schemeClr>
                </a:solidFill>
              </a:rPr>
              <a:t> secured</a:t>
            </a:r>
            <a:r>
              <a:rPr lang="en-US" altLang="zh-CN" sz="2000" dirty="0"/>
              <a:t> systems</a:t>
            </a:r>
          </a:p>
          <a:p>
            <a:pPr lvl="1"/>
            <a:r>
              <a:rPr lang="en-US" altLang="zh-CN" sz="2000" dirty="0"/>
              <a:t>Guarantees that software will always run the same</a:t>
            </a:r>
          </a:p>
          <a:p>
            <a:pPr lvl="1"/>
            <a:endParaRPr lang="zh-CN" altLang="en-US" sz="2000"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53</a:t>
            </a:fld>
            <a:endParaRPr lang="zh-CN" altLang="en-US">
              <a:solidFill>
                <a:prstClr val="black">
                  <a:tint val="95000"/>
                </a:prstClr>
              </a:solidFill>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4294452"/>
            <a:ext cx="2836985" cy="254350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0421" y="4294452"/>
            <a:ext cx="2852485" cy="2563548"/>
          </a:xfrm>
          <a:prstGeom prst="rect">
            <a:avLst/>
          </a:prstGeom>
        </p:spPr>
      </p:pic>
      <p:sp>
        <p:nvSpPr>
          <p:cNvPr id="9" name="矩形 8"/>
          <p:cNvSpPr/>
          <p:nvPr/>
        </p:nvSpPr>
        <p:spPr>
          <a:xfrm>
            <a:off x="6866741" y="4830912"/>
            <a:ext cx="4499677" cy="193899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sz="2000" b="0" i="0" dirty="0">
                <a:effectLst/>
                <a:cs typeface="Times New Roman" panose="02020603050405020304" pitchFamily="18" charset="0"/>
              </a:rPr>
              <a:t>Containers and virtual machines have similar resource isolation and allocation benefits, but function differently because containers virtualize the operating system instead of hardware, containers are more portable and efficient.</a:t>
            </a:r>
            <a:endParaRPr lang="zh-CN" altLang="en-US" sz="2000" dirty="0">
              <a:cs typeface="Times New Roman" panose="02020603050405020304" pitchFamily="18" charset="0"/>
            </a:endParaRPr>
          </a:p>
        </p:txBody>
      </p:sp>
      <p:sp>
        <p:nvSpPr>
          <p:cNvPr id="10" name="圆角矩形 9"/>
          <p:cNvSpPr/>
          <p:nvPr/>
        </p:nvSpPr>
        <p:spPr>
          <a:xfrm>
            <a:off x="6866741" y="4408752"/>
            <a:ext cx="2184367" cy="42216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CN" sz="2000" b="1" dirty="0"/>
              <a:t>Container vs. VM</a:t>
            </a:r>
            <a:endParaRPr lang="zh-CN" altLang="en-US" sz="2000" b="1" dirty="0"/>
          </a:p>
        </p:txBody>
      </p:sp>
      <p:sp>
        <p:nvSpPr>
          <p:cNvPr id="11" name="Rounded Rectangle 10">
            <a:extLst>
              <a:ext uri="{FF2B5EF4-FFF2-40B4-BE49-F238E27FC236}">
                <a16:creationId xmlns:a16="http://schemas.microsoft.com/office/drawing/2014/main" id="{E8B23DA1-7480-8D43-B7E4-8FFFE4849E18}"/>
              </a:ext>
            </a:extLst>
          </p:cNvPr>
          <p:cNvSpPr/>
          <p:nvPr/>
        </p:nvSpPr>
        <p:spPr>
          <a:xfrm>
            <a:off x="6008914" y="101600"/>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图片 3">
            <a:extLst>
              <a:ext uri="{FF2B5EF4-FFF2-40B4-BE49-F238E27FC236}">
                <a16:creationId xmlns:a16="http://schemas.microsoft.com/office/drawing/2014/main" id="{C061AEF3-1ACC-C748-B866-CC800808B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5143"/>
            <a:ext cx="12192000" cy="1234440"/>
          </a:xfrm>
          <a:prstGeom prst="rect">
            <a:avLst/>
          </a:prstGeom>
        </p:spPr>
      </p:pic>
    </p:spTree>
    <p:extLst>
      <p:ext uri="{BB962C8B-B14F-4D97-AF65-F5344CB8AC3E}">
        <p14:creationId xmlns:p14="http://schemas.microsoft.com/office/powerpoint/2010/main" val="3525328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972" y="1679448"/>
            <a:ext cx="10972801" cy="1252728"/>
          </a:xfrm>
        </p:spPr>
        <p:txBody>
          <a:bodyPr/>
          <a:lstStyle/>
          <a:p>
            <a:r>
              <a:rPr lang="en-US" altLang="zh-CN" dirty="0" err="1"/>
              <a:t>xUnit</a:t>
            </a:r>
            <a:r>
              <a:rPr lang="en-US" altLang="zh-CN" dirty="0"/>
              <a:t> - Test</a:t>
            </a:r>
            <a:endParaRPr lang="zh-CN" altLang="en-US" dirty="0"/>
          </a:p>
        </p:txBody>
      </p:sp>
      <p:sp>
        <p:nvSpPr>
          <p:cNvPr id="3" name="内容占位符 2"/>
          <p:cNvSpPr>
            <a:spLocks noGrp="1"/>
          </p:cNvSpPr>
          <p:nvPr>
            <p:ph idx="1"/>
          </p:nvPr>
        </p:nvSpPr>
        <p:spPr>
          <a:xfrm>
            <a:off x="580572" y="2762165"/>
            <a:ext cx="10972801" cy="4625609"/>
          </a:xfrm>
        </p:spPr>
        <p:txBody>
          <a:bodyPr/>
          <a:lstStyle/>
          <a:p>
            <a:r>
              <a:rPr lang="en-US" altLang="zh-CN" dirty="0"/>
              <a:t>“Each object should be able to test itself” </a:t>
            </a:r>
          </a:p>
          <a:p>
            <a:r>
              <a:rPr lang="en-US" altLang="zh-CN" dirty="0"/>
              <a:t>Junit – The first unit testing framework developed by Erich Gamma and Kent Beck.</a:t>
            </a:r>
          </a:p>
          <a:p>
            <a:r>
              <a:rPr lang="en-US" altLang="zh-CN" dirty="0"/>
              <a:t>Since then unit testing frameworks have been developed for a broad range of computer languages. </a:t>
            </a:r>
          </a:p>
          <a:p>
            <a:r>
              <a:rPr lang="en-US" altLang="zh-CN" dirty="0" err="1"/>
              <a:t>xUnit</a:t>
            </a:r>
            <a:r>
              <a:rPr lang="en-US" altLang="zh-CN" dirty="0"/>
              <a:t> frameworks</a:t>
            </a:r>
          </a:p>
          <a:p>
            <a:pPr lvl="1"/>
            <a:r>
              <a:rPr lang="en-US" altLang="zh-CN" dirty="0"/>
              <a:t>A list of test frameworks</a:t>
            </a:r>
          </a:p>
          <a:p>
            <a:pPr lvl="1">
              <a:buNone/>
            </a:pPr>
            <a:r>
              <a:rPr lang="en-US" altLang="zh-CN" dirty="0"/>
              <a:t>	http://en.wikipedia.org/wiki/List_of_unit_testing_frameworks</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54</a:t>
            </a:fld>
            <a:endParaRPr lang="zh-CN" altLang="en-US">
              <a:solidFill>
                <a:prstClr val="black">
                  <a:tint val="95000"/>
                </a:prstClr>
              </a:solidFill>
            </a:endParaRPr>
          </a:p>
        </p:txBody>
      </p:sp>
      <p:sp>
        <p:nvSpPr>
          <p:cNvPr id="6" name="Rounded Rectangle 5">
            <a:extLst>
              <a:ext uri="{FF2B5EF4-FFF2-40B4-BE49-F238E27FC236}">
                <a16:creationId xmlns:a16="http://schemas.microsoft.com/office/drawing/2014/main" id="{393E402A-E069-D744-8A56-573E87382B51}"/>
              </a:ext>
            </a:extLst>
          </p:cNvPr>
          <p:cNvSpPr/>
          <p:nvPr/>
        </p:nvSpPr>
        <p:spPr>
          <a:xfrm>
            <a:off x="6008914" y="101600"/>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3">
            <a:extLst>
              <a:ext uri="{FF2B5EF4-FFF2-40B4-BE49-F238E27FC236}">
                <a16:creationId xmlns:a16="http://schemas.microsoft.com/office/drawing/2014/main" id="{A136289C-8895-0344-B660-43ABACD2FA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43"/>
            <a:ext cx="12192000" cy="1234440"/>
          </a:xfrm>
          <a:prstGeom prst="rect">
            <a:avLst/>
          </a:prstGeom>
        </p:spPr>
      </p:pic>
    </p:spTree>
    <p:extLst>
      <p:ext uri="{BB962C8B-B14F-4D97-AF65-F5344CB8AC3E}">
        <p14:creationId xmlns:p14="http://schemas.microsoft.com/office/powerpoint/2010/main" val="2938517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55</a:t>
            </a:fld>
            <a:endParaRPr lang="zh-CN" altLang="en-US">
              <a:solidFill>
                <a:prstClr val="black">
                  <a:tint val="95000"/>
                </a:prst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12" y="2221689"/>
            <a:ext cx="4994236" cy="1720948"/>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84" y="3997535"/>
            <a:ext cx="6700954" cy="141976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25" y="5463398"/>
            <a:ext cx="6626029" cy="1394602"/>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223" y="1291771"/>
            <a:ext cx="4299772" cy="5566229"/>
          </a:xfrm>
          <a:prstGeom prst="rect">
            <a:avLst/>
          </a:prstGeom>
          <a:ln>
            <a:noFill/>
          </a:ln>
          <a:effectLst>
            <a:outerShdw blurRad="190500" algn="tl" rotWithShape="0">
              <a:srgbClr val="000000">
                <a:alpha val="70000"/>
              </a:srgbClr>
            </a:outerShdw>
          </a:effectLst>
        </p:spPr>
      </p:pic>
      <p:sp>
        <p:nvSpPr>
          <p:cNvPr id="8" name="Rounded Rectangle 7">
            <a:extLst>
              <a:ext uri="{FF2B5EF4-FFF2-40B4-BE49-F238E27FC236}">
                <a16:creationId xmlns:a16="http://schemas.microsoft.com/office/drawing/2014/main" id="{2069FC1C-C387-8F46-BDF8-31F59887FD67}"/>
              </a:ext>
            </a:extLst>
          </p:cNvPr>
          <p:cNvSpPr/>
          <p:nvPr/>
        </p:nvSpPr>
        <p:spPr>
          <a:xfrm>
            <a:off x="6008914" y="101600"/>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3">
            <a:extLst>
              <a:ext uri="{FF2B5EF4-FFF2-40B4-BE49-F238E27FC236}">
                <a16:creationId xmlns:a16="http://schemas.microsoft.com/office/drawing/2014/main" id="{132D1A5D-1FFE-154E-A7A4-82A1C7C67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7160"/>
            <a:ext cx="12192000" cy="1234440"/>
          </a:xfrm>
          <a:prstGeom prst="rect">
            <a:avLst/>
          </a:prstGeom>
        </p:spPr>
      </p:pic>
    </p:spTree>
    <p:extLst>
      <p:ext uri="{BB962C8B-B14F-4D97-AF65-F5344CB8AC3E}">
        <p14:creationId xmlns:p14="http://schemas.microsoft.com/office/powerpoint/2010/main" val="997155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8FAF4AB-2D27-4B4E-B6A9-7B90474A310E}"/>
              </a:ext>
            </a:extLst>
          </p:cNvPr>
          <p:cNvSpPr/>
          <p:nvPr/>
        </p:nvSpPr>
        <p:spPr>
          <a:xfrm>
            <a:off x="7279775" y="209697"/>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08001" y="1345620"/>
            <a:ext cx="10972801" cy="1252728"/>
          </a:xfrm>
        </p:spPr>
        <p:txBody>
          <a:bodyPr/>
          <a:lstStyle/>
          <a:p>
            <a:r>
              <a:rPr lang="en-US" altLang="zh-CN" dirty="0" err="1"/>
              <a:t>Sonarqube</a:t>
            </a:r>
            <a:r>
              <a:rPr lang="en-US" altLang="zh-CN" dirty="0"/>
              <a:t> – Quality</a:t>
            </a:r>
            <a:endParaRPr lang="zh-CN" altLang="en-US" dirty="0"/>
          </a:p>
        </p:txBody>
      </p:sp>
      <p:sp>
        <p:nvSpPr>
          <p:cNvPr id="3" name="内容占位符 2"/>
          <p:cNvSpPr>
            <a:spLocks noGrp="1"/>
          </p:cNvSpPr>
          <p:nvPr>
            <p:ph idx="1"/>
          </p:nvPr>
        </p:nvSpPr>
        <p:spPr>
          <a:xfrm>
            <a:off x="188688" y="2232391"/>
            <a:ext cx="5421922" cy="4625609"/>
          </a:xfrm>
        </p:spPr>
        <p:txBody>
          <a:bodyPr>
            <a:normAutofit fontScale="92500" lnSpcReduction="20000"/>
          </a:bodyPr>
          <a:lstStyle/>
          <a:p>
            <a:r>
              <a:rPr lang="en-US" altLang="zh-CN" dirty="0"/>
              <a:t>Continuous inspection</a:t>
            </a:r>
          </a:p>
          <a:p>
            <a:pPr lvl="1"/>
            <a:r>
              <a:rPr lang="en-US" altLang="zh-CN" dirty="0"/>
              <a:t>Automatic review with static analysis of code quality </a:t>
            </a:r>
          </a:p>
          <a:p>
            <a:r>
              <a:rPr lang="en-US" altLang="zh-CN" dirty="0"/>
              <a:t>Health</a:t>
            </a:r>
          </a:p>
          <a:p>
            <a:pPr lvl="1"/>
            <a:r>
              <a:rPr lang="en-US" altLang="zh-CN" dirty="0"/>
              <a:t>Duplicated code</a:t>
            </a:r>
          </a:p>
          <a:p>
            <a:pPr lvl="1"/>
            <a:r>
              <a:rPr lang="en-US" altLang="zh-CN" dirty="0"/>
              <a:t>Coding standards</a:t>
            </a:r>
          </a:p>
          <a:p>
            <a:pPr lvl="1"/>
            <a:r>
              <a:rPr lang="en-US" altLang="zh-CN" dirty="0"/>
              <a:t>Code complexity</a:t>
            </a:r>
          </a:p>
          <a:p>
            <a:pPr lvl="1"/>
            <a:r>
              <a:rPr lang="en-US" altLang="zh-CN" dirty="0"/>
              <a:t>Comments</a:t>
            </a:r>
          </a:p>
          <a:p>
            <a:pPr lvl="1"/>
            <a:r>
              <a:rPr lang="en-US" altLang="zh-CN" dirty="0"/>
              <a:t>Bugs</a:t>
            </a:r>
          </a:p>
          <a:p>
            <a:pPr lvl="1"/>
            <a:r>
              <a:rPr lang="en-US" altLang="zh-CN" dirty="0"/>
              <a:t>Security vulnerabilities</a:t>
            </a:r>
          </a:p>
          <a:p>
            <a:pPr lvl="1"/>
            <a:r>
              <a:rPr lang="en-US" altLang="zh-CN" dirty="0"/>
              <a:t>…… </a:t>
            </a:r>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56</a:t>
            </a:fld>
            <a:endParaRPr lang="zh-CN" altLang="en-US">
              <a:solidFill>
                <a:prstClr val="black">
                  <a:tint val="95000"/>
                </a:prstClr>
              </a:solidFill>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086" y="1370377"/>
            <a:ext cx="4844204" cy="3941104"/>
          </a:xfrm>
          <a:prstGeom prst="rect">
            <a:avLst/>
          </a:prstGeom>
          <a:ln>
            <a:noFill/>
          </a:ln>
          <a:effectLst>
            <a:outerShdw blurRad="190500" algn="tl" rotWithShape="0">
              <a:srgbClr val="000000">
                <a:alpha val="70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13" y="5283200"/>
            <a:ext cx="6960619" cy="1574800"/>
          </a:xfrm>
          <a:prstGeom prst="rect">
            <a:avLst/>
          </a:prstGeom>
          <a:ln>
            <a:noFill/>
          </a:ln>
          <a:effectLst>
            <a:outerShdw blurRad="190500" algn="tl" rotWithShape="0">
              <a:srgbClr val="000000">
                <a:alpha val="70000"/>
              </a:srgbClr>
            </a:outerShdw>
          </a:effectLst>
        </p:spPr>
      </p:pic>
      <p:pic>
        <p:nvPicPr>
          <p:cNvPr id="7" name="图片 3">
            <a:extLst>
              <a:ext uri="{FF2B5EF4-FFF2-40B4-BE49-F238E27FC236}">
                <a16:creationId xmlns:a16="http://schemas.microsoft.com/office/drawing/2014/main" id="{DAB44464-4F02-6C4D-B0FE-361D47E1C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5143"/>
            <a:ext cx="12192000" cy="1234440"/>
          </a:xfrm>
          <a:prstGeom prst="rect">
            <a:avLst/>
          </a:prstGeom>
        </p:spPr>
      </p:pic>
    </p:spTree>
    <p:extLst>
      <p:ext uri="{BB962C8B-B14F-4D97-AF65-F5344CB8AC3E}">
        <p14:creationId xmlns:p14="http://schemas.microsoft.com/office/powerpoint/2010/main" val="2569097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57</a:t>
            </a:fld>
            <a:endParaRPr lang="zh-CN" altLang="en-US">
              <a:solidFill>
                <a:prstClr val="black">
                  <a:tint val="95000"/>
                </a:prst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40" y="1515727"/>
            <a:ext cx="3286584" cy="1752845"/>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29" y="3223236"/>
            <a:ext cx="4808980" cy="3634764"/>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523" y="1762697"/>
            <a:ext cx="5428267" cy="4900798"/>
          </a:xfrm>
          <a:prstGeom prst="rect">
            <a:avLst/>
          </a:prstGeom>
          <a:ln>
            <a:noFill/>
          </a:ln>
          <a:effectLst>
            <a:outerShdw blurRad="190500" algn="tl" rotWithShape="0">
              <a:srgbClr val="000000">
                <a:alpha val="70000"/>
              </a:srgbClr>
            </a:outerShdw>
          </a:effectLst>
        </p:spPr>
      </p:pic>
      <p:pic>
        <p:nvPicPr>
          <p:cNvPr id="7" name="图片 3">
            <a:extLst>
              <a:ext uri="{FF2B5EF4-FFF2-40B4-BE49-F238E27FC236}">
                <a16:creationId xmlns:a16="http://schemas.microsoft.com/office/drawing/2014/main" id="{3F107147-9A83-CD4F-B34B-2AE369763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1234440"/>
          </a:xfrm>
          <a:prstGeom prst="rect">
            <a:avLst/>
          </a:prstGeom>
        </p:spPr>
      </p:pic>
      <p:sp>
        <p:nvSpPr>
          <p:cNvPr id="8" name="Rounded Rectangle 7">
            <a:extLst>
              <a:ext uri="{FF2B5EF4-FFF2-40B4-BE49-F238E27FC236}">
                <a16:creationId xmlns:a16="http://schemas.microsoft.com/office/drawing/2014/main" id="{CB89A158-DB61-EB42-AA15-1F4852FB297C}"/>
              </a:ext>
            </a:extLst>
          </p:cNvPr>
          <p:cNvSpPr/>
          <p:nvPr/>
        </p:nvSpPr>
        <p:spPr>
          <a:xfrm>
            <a:off x="7279775" y="163593"/>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13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1" y="2232391"/>
            <a:ext cx="3484685" cy="4625609"/>
          </a:xfrm>
        </p:spPr>
        <p:txBody>
          <a:bodyPr/>
          <a:lstStyle/>
          <a:p>
            <a:r>
              <a:rPr lang="en-US" altLang="zh-CN" dirty="0" err="1"/>
              <a:t>Sonarqube</a:t>
            </a:r>
            <a:r>
              <a:rPr lang="en-US" altLang="zh-CN" dirty="0"/>
              <a:t> </a:t>
            </a:r>
          </a:p>
          <a:p>
            <a:pPr lvl="1"/>
            <a:r>
              <a:rPr lang="en-US" altLang="zh-CN" dirty="0"/>
              <a:t>Code Inspection</a:t>
            </a:r>
          </a:p>
          <a:p>
            <a:pPr lvl="1"/>
            <a:r>
              <a:rPr lang="en-US" altLang="zh-CN" dirty="0"/>
              <a:t>Technical debt</a:t>
            </a:r>
          </a:p>
          <a:p>
            <a:pPr marL="457200" lvl="1" indent="0">
              <a:buNone/>
            </a:pPr>
            <a:endParaRPr lang="en-US" altLang="zh-CN" dirty="0"/>
          </a:p>
          <a:p>
            <a:r>
              <a:rPr lang="en-US" altLang="zh-CN" dirty="0" err="1"/>
              <a:t>Sonarlint</a:t>
            </a:r>
            <a:endParaRPr lang="en-US" altLang="zh-CN" dirty="0"/>
          </a:p>
          <a:p>
            <a:pPr lvl="1"/>
            <a:r>
              <a:rPr lang="en-US" altLang="zh-CN" dirty="0"/>
              <a:t>IDE plugin</a:t>
            </a:r>
          </a:p>
          <a:p>
            <a:pPr lvl="1"/>
            <a:r>
              <a:rPr lang="en-US" altLang="zh-CN" dirty="0"/>
              <a:t>On-the-fly feedback</a:t>
            </a:r>
            <a:endParaRPr lang="zh-CN" altLang="en-US" dirty="0"/>
          </a:p>
        </p:txBody>
      </p:sp>
      <p:sp>
        <p:nvSpPr>
          <p:cNvPr id="4" name="灯片编号占位符 3"/>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58</a:t>
            </a:fld>
            <a:endParaRPr lang="zh-CN" altLang="en-US">
              <a:solidFill>
                <a:prstClr val="black">
                  <a:tint val="95000"/>
                </a:prst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894" y="1636084"/>
            <a:ext cx="8150381" cy="4903827"/>
          </a:xfrm>
          <a:prstGeom prst="rect">
            <a:avLst/>
          </a:prstGeom>
        </p:spPr>
      </p:pic>
      <p:pic>
        <p:nvPicPr>
          <p:cNvPr id="8" name="图片 3">
            <a:extLst>
              <a:ext uri="{FF2B5EF4-FFF2-40B4-BE49-F238E27FC236}">
                <a16:creationId xmlns:a16="http://schemas.microsoft.com/office/drawing/2014/main" id="{A6BAC981-CEF2-0349-98FC-E5AED766D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1234440"/>
          </a:xfrm>
          <a:prstGeom prst="rect">
            <a:avLst/>
          </a:prstGeom>
        </p:spPr>
      </p:pic>
      <p:sp>
        <p:nvSpPr>
          <p:cNvPr id="7" name="Rounded Rectangle 6">
            <a:extLst>
              <a:ext uri="{FF2B5EF4-FFF2-40B4-BE49-F238E27FC236}">
                <a16:creationId xmlns:a16="http://schemas.microsoft.com/office/drawing/2014/main" id="{666127E9-309C-A84B-977C-A63CB23E967E}"/>
              </a:ext>
            </a:extLst>
          </p:cNvPr>
          <p:cNvSpPr/>
          <p:nvPr/>
        </p:nvSpPr>
        <p:spPr>
          <a:xfrm>
            <a:off x="7279775" y="163593"/>
            <a:ext cx="1103086" cy="129177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7781"/>
            <a:ext cx="12192000" cy="4702911"/>
          </a:xfrm>
          <a:prstGeom prst="rect">
            <a:avLst/>
          </a:prstGeom>
        </p:spPr>
      </p:pic>
      <p:sp>
        <p:nvSpPr>
          <p:cNvPr id="2" name="标题 1"/>
          <p:cNvSpPr>
            <a:spLocks noGrp="1"/>
          </p:cNvSpPr>
          <p:nvPr>
            <p:ph type="title"/>
          </p:nvPr>
        </p:nvSpPr>
        <p:spPr>
          <a:xfrm>
            <a:off x="219637" y="165848"/>
            <a:ext cx="10972801" cy="1251062"/>
          </a:xfrm>
        </p:spPr>
        <p:txBody>
          <a:bodyPr/>
          <a:lstStyle/>
          <a:p>
            <a:r>
              <a:rPr lang="en-US" altLang="zh-CN" dirty="0" err="1"/>
              <a:t>GitLab</a:t>
            </a:r>
            <a:r>
              <a:rPr lang="en-US" altLang="zh-CN" dirty="0"/>
              <a:t> – CI/CD</a:t>
            </a:r>
            <a:endParaRPr lang="zh-CN" altLang="en-US" dirty="0"/>
          </a:p>
        </p:txBody>
      </p:sp>
      <p:sp>
        <p:nvSpPr>
          <p:cNvPr id="3" name="灯片编号占位符 2"/>
          <p:cNvSpPr>
            <a:spLocks noGrp="1"/>
          </p:cNvSpPr>
          <p:nvPr>
            <p:ph type="sldNum" sz="quarter" idx="12"/>
          </p:nvPr>
        </p:nvSpPr>
        <p:spPr/>
        <p:txBody>
          <a:bodyPr/>
          <a:lstStyle/>
          <a:p>
            <a:fld id="{8991BF1C-940A-4811-8AC2-279F275173DA}" type="slidenum">
              <a:rPr lang="zh-CN" altLang="en-US" smtClean="0">
                <a:solidFill>
                  <a:prstClr val="black">
                    <a:tint val="95000"/>
                  </a:prstClr>
                </a:solidFill>
              </a:rPr>
              <a:pPr/>
              <a:t>59</a:t>
            </a:fld>
            <a:endParaRPr lang="zh-CN" altLang="en-US">
              <a:solidFill>
                <a:prstClr val="black">
                  <a:tint val="95000"/>
                </a:prstClr>
              </a:solidFill>
            </a:endParaRPr>
          </a:p>
        </p:txBody>
      </p:sp>
      <p:sp>
        <p:nvSpPr>
          <p:cNvPr id="5" name="流程图: 可选过程 4"/>
          <p:cNvSpPr/>
          <p:nvPr/>
        </p:nvSpPr>
        <p:spPr>
          <a:xfrm>
            <a:off x="3931919" y="0"/>
            <a:ext cx="8260081" cy="1566002"/>
          </a:xfrm>
          <a:prstGeom prst="flowChartAlternateProcess">
            <a:avLst/>
          </a:prstGeom>
        </p:spPr>
        <p:style>
          <a:lnRef idx="0">
            <a:schemeClr val="dk1"/>
          </a:lnRef>
          <a:fillRef idx="3">
            <a:schemeClr val="dk1"/>
          </a:fillRef>
          <a:effectRef idx="3">
            <a:schemeClr val="dk1"/>
          </a:effectRef>
          <a:fontRef idx="minor">
            <a:schemeClr val="lt1"/>
          </a:fontRef>
        </p:style>
        <p:txBody>
          <a:bodyPr rtlCol="0" anchor="ctr"/>
          <a:lstStyle/>
          <a:p>
            <a:pPr marL="342900" indent="-342900">
              <a:buAutoNum type="arabicPeriod"/>
            </a:pPr>
            <a:r>
              <a:rPr lang="en-US" altLang="zh-CN" sz="2400" dirty="0"/>
              <a:t>Add </a:t>
            </a:r>
            <a:r>
              <a:rPr lang="en-US" altLang="zh-CN" sz="2400" b="1" dirty="0">
                <a:solidFill>
                  <a:srgbClr val="FFFF00"/>
                </a:solidFill>
              </a:rPr>
              <a:t>.</a:t>
            </a:r>
            <a:r>
              <a:rPr lang="en-US" altLang="zh-CN" sz="2400" b="1" dirty="0" err="1">
                <a:solidFill>
                  <a:srgbClr val="FFFF00"/>
                </a:solidFill>
              </a:rPr>
              <a:t>gitlab-ci.yml</a:t>
            </a:r>
            <a:r>
              <a:rPr lang="en-US" altLang="zh-CN" sz="2400" b="1" dirty="0">
                <a:solidFill>
                  <a:srgbClr val="FFFF00"/>
                </a:solidFill>
              </a:rPr>
              <a:t> </a:t>
            </a:r>
            <a:r>
              <a:rPr lang="en-US" altLang="zh-CN" sz="2400" dirty="0"/>
              <a:t>to the root directory of your repository</a:t>
            </a:r>
          </a:p>
          <a:p>
            <a:pPr marL="342900" indent="-342900">
              <a:buAutoNum type="arabicPeriod"/>
            </a:pPr>
            <a:r>
              <a:rPr lang="en-US" altLang="zh-CN" sz="2400" dirty="0"/>
              <a:t>Configure a </a:t>
            </a:r>
            <a:r>
              <a:rPr lang="en-US" altLang="zh-CN" sz="2400" b="1" dirty="0">
                <a:solidFill>
                  <a:srgbClr val="FFFF00"/>
                </a:solidFill>
              </a:rPr>
              <a:t>Runner</a:t>
            </a:r>
          </a:p>
          <a:p>
            <a:r>
              <a:rPr lang="en-US" altLang="zh-CN" sz="2400" dirty="0"/>
              <a:t>      On every push to the repository, the Runner will </a:t>
            </a:r>
          </a:p>
          <a:p>
            <a:r>
              <a:rPr lang="en-US" altLang="zh-CN" sz="2400" dirty="0"/>
              <a:t>      automatically start the pipeline. </a:t>
            </a:r>
          </a:p>
        </p:txBody>
      </p:sp>
      <p:pic>
        <p:nvPicPr>
          <p:cNvPr id="6" name="图片 4">
            <a:extLst>
              <a:ext uri="{FF2B5EF4-FFF2-40B4-BE49-F238E27FC236}">
                <a16:creationId xmlns:a16="http://schemas.microsoft.com/office/drawing/2014/main" id="{1A567CAE-4C9B-C94D-909E-962B67BDF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245" y="1813973"/>
            <a:ext cx="11618259" cy="4746812"/>
          </a:xfrm>
          <a:prstGeom prst="rect">
            <a:avLst/>
          </a:prstGeom>
        </p:spPr>
      </p:pic>
    </p:spTree>
    <p:extLst>
      <p:ext uri="{BB962C8B-B14F-4D97-AF65-F5344CB8AC3E}">
        <p14:creationId xmlns:p14="http://schemas.microsoft.com/office/powerpoint/2010/main" val="159787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234B4D6-697D-441B-A410-2AC219FE72A8}" type="slidenum">
              <a:rPr lang="zh-CN" altLang="en-US" smtClean="0"/>
              <a:pPr>
                <a:defRPr/>
              </a:pPr>
              <a:t>6</a:t>
            </a:fld>
            <a:endParaRPr lang="en-US" altLang="zh-CN"/>
          </a:p>
        </p:txBody>
      </p:sp>
      <p:sp>
        <p:nvSpPr>
          <p:cNvPr id="376834" name="Rectangle 2"/>
          <p:cNvSpPr>
            <a:spLocks noGrp="1" noChangeArrowheads="1"/>
          </p:cNvSpPr>
          <p:nvPr>
            <p:ph idx="4294967295"/>
          </p:nvPr>
        </p:nvSpPr>
        <p:spPr>
          <a:xfrm>
            <a:off x="393145" y="857260"/>
            <a:ext cx="10669207" cy="5862653"/>
          </a:xfrm>
        </p:spPr>
        <p:txBody>
          <a:bodyPr>
            <a:noAutofit/>
          </a:bodyPr>
          <a:lstStyle/>
          <a:p>
            <a:pPr eaLnBrk="1" hangingPunct="1">
              <a:lnSpc>
                <a:spcPct val="80000"/>
              </a:lnSpc>
              <a:buFont typeface="Wingdings" pitchFamily="2" charset="2"/>
              <a:buNone/>
              <a:defRPr/>
            </a:pPr>
            <a:endParaRPr lang="en-US" altLang="zh-CN" b="1" dirty="0"/>
          </a:p>
          <a:p>
            <a:pPr eaLnBrk="1" hangingPunct="1">
              <a:lnSpc>
                <a:spcPct val="80000"/>
              </a:lnSpc>
              <a:buFont typeface="Wingdings" pitchFamily="2" charset="2"/>
              <a:buNone/>
              <a:defRPr/>
            </a:pPr>
            <a:r>
              <a:rPr lang="en-US" altLang="zh-CN" b="1" dirty="0"/>
              <a:t>“…</a:t>
            </a:r>
            <a:r>
              <a:rPr lang="zh-CN" altLang="en-US" b="1" dirty="0"/>
              <a:t>没有别的场景比巨兽在焦油坑中垂死挣扎的场面更令人震撼</a:t>
            </a:r>
            <a:r>
              <a:rPr lang="en-US" altLang="zh-CN" b="1" dirty="0"/>
              <a:t>…</a:t>
            </a:r>
            <a:r>
              <a:rPr lang="zh-CN" altLang="en-US" b="1" dirty="0"/>
              <a:t>它们挣扎得越是猛烈，焦油纠缠得越紧，没有任何猛兽足够强壮或具有足够的技巧，能够挣脱束缚，它们最后都沉到了坑底。</a:t>
            </a:r>
          </a:p>
          <a:p>
            <a:pPr eaLnBrk="1" hangingPunct="1">
              <a:lnSpc>
                <a:spcPct val="80000"/>
              </a:lnSpc>
              <a:buFont typeface="Wingdings" pitchFamily="2" charset="2"/>
              <a:buNone/>
              <a:defRPr/>
            </a:pPr>
            <a:endParaRPr lang="zh-CN" altLang="en-US" b="1" dirty="0"/>
          </a:p>
          <a:p>
            <a:pPr eaLnBrk="1" hangingPunct="1">
              <a:lnSpc>
                <a:spcPct val="80000"/>
              </a:lnSpc>
              <a:buFont typeface="Wingdings" pitchFamily="2" charset="2"/>
              <a:buNone/>
              <a:defRPr/>
            </a:pPr>
            <a:r>
              <a:rPr lang="zh-CN" altLang="en-US" b="1" dirty="0"/>
              <a:t>    过去几十年的大型系统开发就犹如这样一个焦油坑，很多大型和强壮的动物在其中剧烈地挣扎</a:t>
            </a:r>
            <a:r>
              <a:rPr lang="en-US" altLang="zh-CN" b="1" dirty="0"/>
              <a:t>…</a:t>
            </a:r>
            <a:r>
              <a:rPr lang="zh-CN" altLang="en-US" b="1" dirty="0"/>
              <a:t>各种团队 ，大型的和小型的，庞杂的和精干的，一个接一个淹没在了焦油坑中</a:t>
            </a:r>
            <a:r>
              <a:rPr lang="en-US" altLang="zh-CN" b="1" dirty="0"/>
              <a:t>…”</a:t>
            </a:r>
          </a:p>
          <a:p>
            <a:pPr lvl="1" eaLnBrk="1" hangingPunct="1">
              <a:lnSpc>
                <a:spcPct val="80000"/>
              </a:lnSpc>
              <a:buFontTx/>
              <a:buNone/>
              <a:defRPr/>
            </a:pPr>
            <a:endParaRPr lang="en-US" altLang="zh-CN" b="1" dirty="0"/>
          </a:p>
          <a:p>
            <a:pPr lvl="1" eaLnBrk="1" hangingPunct="1">
              <a:lnSpc>
                <a:spcPct val="80000"/>
              </a:lnSpc>
              <a:buFontTx/>
              <a:buNone/>
              <a:defRPr/>
            </a:pPr>
            <a:endParaRPr lang="en-US" altLang="zh-CN" b="1" dirty="0"/>
          </a:p>
          <a:p>
            <a:pPr lvl="1" algn="r" eaLnBrk="1" hangingPunct="1">
              <a:lnSpc>
                <a:spcPct val="80000"/>
              </a:lnSpc>
              <a:buFontTx/>
              <a:buNone/>
              <a:defRPr/>
            </a:pPr>
            <a:r>
              <a:rPr lang="en-US" altLang="zh-CN" b="1" dirty="0"/>
              <a:t>-- </a:t>
            </a:r>
            <a:r>
              <a:rPr lang="en-US" altLang="zh-CN" sz="2400" b="1" dirty="0"/>
              <a:t>F.D. Brooks, Manager of OS/360</a:t>
            </a:r>
          </a:p>
          <a:p>
            <a:pPr lvl="1" algn="r" eaLnBrk="1" hangingPunct="1">
              <a:lnSpc>
                <a:spcPct val="80000"/>
              </a:lnSpc>
              <a:buFontTx/>
              <a:buNone/>
              <a:defRPr/>
            </a:pPr>
            <a:r>
              <a:rPr lang="en-US" altLang="zh-CN" sz="2400" b="1" dirty="0"/>
              <a:t>“The Mythical Man-Month”, 1974</a:t>
            </a:r>
          </a:p>
        </p:txBody>
      </p:sp>
      <p:sp>
        <p:nvSpPr>
          <p:cNvPr id="5" name="Rectangle 4">
            <a:extLst>
              <a:ext uri="{FF2B5EF4-FFF2-40B4-BE49-F238E27FC236}">
                <a16:creationId xmlns:a16="http://schemas.microsoft.com/office/drawing/2014/main" id="{6944B75E-8621-6E46-BEB5-12BC45D49614}"/>
              </a:ext>
            </a:extLst>
          </p:cNvPr>
          <p:cNvSpPr/>
          <p:nvPr/>
        </p:nvSpPr>
        <p:spPr>
          <a:xfrm>
            <a:off x="141837" y="5320358"/>
            <a:ext cx="6096000" cy="1323439"/>
          </a:xfrm>
          <a:prstGeom prst="rect">
            <a:avLst/>
          </a:prstGeom>
        </p:spPr>
        <p:txBody>
          <a:bodyPr>
            <a:spAutoFit/>
          </a:bodyPr>
          <a:lstStyle/>
          <a:p>
            <a:r>
              <a:rPr lang="en-US" altLang="zh-CN" sz="2000" b="1" dirty="0">
                <a:latin typeface="Times New Roman" pitchFamily="18" charset="0"/>
                <a:cs typeface="Times New Roman" pitchFamily="18" charset="0"/>
              </a:rPr>
              <a:t>Brooks' project, OS/360: </a:t>
            </a:r>
          </a:p>
          <a:p>
            <a:pPr marL="800100" lvl="1" indent="-342900">
              <a:buFont typeface="Arial" pitchFamily="34" charset="0"/>
              <a:buChar char="•"/>
            </a:pPr>
            <a:r>
              <a:rPr lang="en-US" altLang="zh-CN" sz="2000" b="1" dirty="0">
                <a:latin typeface="Times New Roman" pitchFamily="18" charset="0"/>
                <a:cs typeface="Times New Roman" pitchFamily="18" charset="0"/>
              </a:rPr>
              <a:t>was late  (over 5000 person year, 61-64)</a:t>
            </a:r>
          </a:p>
          <a:p>
            <a:pPr marL="800100" lvl="1" indent="-342900">
              <a:buFont typeface="Arial" pitchFamily="34" charset="0"/>
              <a:buChar char="•"/>
            </a:pPr>
            <a:r>
              <a:rPr lang="en-US" altLang="zh-CN" sz="2000" b="1" dirty="0">
                <a:latin typeface="Times New Roman" pitchFamily="18" charset="0"/>
                <a:cs typeface="Times New Roman" pitchFamily="18" charset="0"/>
              </a:rPr>
              <a:t>cost many times more than estimate (over $500M)</a:t>
            </a:r>
          </a:p>
        </p:txBody>
      </p:sp>
      <p:sp>
        <p:nvSpPr>
          <p:cNvPr id="6" name="标题 1">
            <a:extLst>
              <a:ext uri="{FF2B5EF4-FFF2-40B4-BE49-F238E27FC236}">
                <a16:creationId xmlns:a16="http://schemas.microsoft.com/office/drawing/2014/main" id="{2F4D60CB-8B66-334E-BDBB-E7732711423E}"/>
              </a:ext>
            </a:extLst>
          </p:cNvPr>
          <p:cNvSpPr txBox="1">
            <a:spLocks/>
          </p:cNvSpPr>
          <p:nvPr/>
        </p:nvSpPr>
        <p:spPr>
          <a:xfrm>
            <a:off x="161094" y="0"/>
            <a:ext cx="12179261" cy="1251062"/>
          </a:xfrm>
          <a:prstGeom prst="rect">
            <a:avLst/>
          </a:prstGeom>
        </p:spPr>
        <p:txBody>
          <a:bodyPr>
            <a:normAutofit/>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r>
              <a:rPr lang="en-US" altLang="zh-CN" dirty="0"/>
              <a:t>…although</a:t>
            </a:r>
            <a:r>
              <a:rPr lang="zh-CN" altLang="en-US" dirty="0"/>
              <a:t> </a:t>
            </a:r>
            <a:r>
              <a:rPr lang="en-US" altLang="zh-CN" dirty="0"/>
              <a:t>the</a:t>
            </a:r>
            <a:r>
              <a:rPr lang="zh-CN" altLang="en-US" dirty="0"/>
              <a:t> </a:t>
            </a:r>
            <a:r>
              <a:rPr lang="en-US" altLang="zh-CN" dirty="0"/>
              <a:t>developers</a:t>
            </a:r>
            <a:r>
              <a:rPr lang="zh-CN" altLang="en-US" dirty="0"/>
              <a:t> </a:t>
            </a:r>
            <a:r>
              <a:rPr lang="en-US" altLang="zh-CN" dirty="0"/>
              <a:t>were</a:t>
            </a:r>
            <a:r>
              <a:rPr lang="zh-CN" altLang="en-US" dirty="0"/>
              <a:t> </a:t>
            </a:r>
            <a:r>
              <a:rPr lang="en-US" altLang="zh-CN" dirty="0"/>
              <a:t>very</a:t>
            </a:r>
            <a:r>
              <a:rPr lang="zh-CN" altLang="en-US" dirty="0"/>
              <a:t> </a:t>
            </a:r>
            <a:r>
              <a:rPr lang="en-US" altLang="zh-CN" dirty="0"/>
              <a:t>diligent.</a:t>
            </a:r>
            <a:endParaRPr lang="zh-CN" altLang="en-US" dirty="0"/>
          </a:p>
        </p:txBody>
      </p:sp>
    </p:spTree>
    <p:extLst>
      <p:ext uri="{BB962C8B-B14F-4D97-AF65-F5344CB8AC3E}">
        <p14:creationId xmlns:p14="http://schemas.microsoft.com/office/powerpoint/2010/main" val="285901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ctrTitle"/>
          </p:nvPr>
        </p:nvSpPr>
        <p:spPr>
          <a:xfrm>
            <a:off x="1881158" y="1428736"/>
            <a:ext cx="5357850" cy="1543048"/>
          </a:xfrm>
        </p:spPr>
        <p:txBody>
          <a:bodyPr>
            <a:normAutofit/>
          </a:bodyPr>
          <a:lstStyle/>
          <a:p>
            <a:pPr algn="l"/>
            <a:r>
              <a:rPr lang="en-US" altLang="zh-CN" sz="7200" dirty="0"/>
              <a:t>Thank you!</a:t>
            </a:r>
          </a:p>
        </p:txBody>
      </p:sp>
      <p:pic>
        <p:nvPicPr>
          <p:cNvPr id="48134" name="Picture 2"/>
          <p:cNvPicPr>
            <a:picLocks noChangeAspect="1" noChangeArrowheads="1"/>
          </p:cNvPicPr>
          <p:nvPr/>
        </p:nvPicPr>
        <p:blipFill>
          <a:blip r:embed="rId2" cstate="print"/>
          <a:srcRect/>
          <a:stretch>
            <a:fillRect/>
          </a:stretch>
        </p:blipFill>
        <p:spPr bwMode="auto">
          <a:xfrm>
            <a:off x="7866628" y="1428737"/>
            <a:ext cx="2267286" cy="3669568"/>
          </a:xfrm>
          <a:prstGeom prst="rect">
            <a:avLst/>
          </a:prstGeom>
          <a:noFill/>
          <a:ln w="9525">
            <a:noFill/>
            <a:miter lim="800000"/>
            <a:headEnd/>
            <a:tailEnd/>
          </a:ln>
        </p:spPr>
      </p:pic>
      <p:sp>
        <p:nvSpPr>
          <p:cNvPr id="3" name="Subtitle 2">
            <a:extLst>
              <a:ext uri="{FF2B5EF4-FFF2-40B4-BE49-F238E27FC236}">
                <a16:creationId xmlns:a16="http://schemas.microsoft.com/office/drawing/2014/main" id="{32419A52-2BFA-AC4E-A3B9-8A74A360F31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1813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4"/>
          <p:cNvSpPr>
            <a:spLocks noGrp="1" noChangeArrowheads="1"/>
          </p:cNvSpPr>
          <p:nvPr>
            <p:ph type="title"/>
          </p:nvPr>
        </p:nvSpPr>
        <p:spPr/>
        <p:txBody>
          <a:bodyPr/>
          <a:lstStyle/>
          <a:p>
            <a:pPr eaLnBrk="1" hangingPunct="1"/>
            <a:r>
              <a:rPr lang="en-US" altLang="zh-CN" b="1" dirty="0"/>
              <a:t>Software Process Spectrum</a:t>
            </a:r>
          </a:p>
        </p:txBody>
      </p:sp>
      <p:sp>
        <p:nvSpPr>
          <p:cNvPr id="15362" name="灯片编号占位符 4"/>
          <p:cNvSpPr>
            <a:spLocks noGrp="1"/>
          </p:cNvSpPr>
          <p:nvPr>
            <p:ph type="sldNum" sz="quarter" idx="12"/>
          </p:nvPr>
        </p:nvSpPr>
        <p:spPr>
          <a:noFill/>
        </p:spPr>
        <p:txBody>
          <a:bodyPr/>
          <a:lstStyle/>
          <a:p>
            <a:fld id="{7A07CADD-F28B-475B-BAB0-A57DE7B87F51}" type="slidenum">
              <a:rPr lang="en-US" altLang="zh-CN" smtClean="0">
                <a:ea typeface="宋体" charset="-122"/>
              </a:rPr>
              <a:pPr/>
              <a:t>7</a:t>
            </a:fld>
            <a:endParaRPr lang="en-US" altLang="zh-CN">
              <a:ea typeface="宋体" charset="-122"/>
            </a:endParaRPr>
          </a:p>
        </p:txBody>
      </p:sp>
      <p:grpSp>
        <p:nvGrpSpPr>
          <p:cNvPr id="2" name="组合 1"/>
          <p:cNvGrpSpPr/>
          <p:nvPr/>
        </p:nvGrpSpPr>
        <p:grpSpPr>
          <a:xfrm>
            <a:off x="843769" y="4437358"/>
            <a:ext cx="3244799" cy="2039641"/>
            <a:chOff x="834977" y="4149080"/>
            <a:chExt cx="3244799" cy="2039641"/>
          </a:xfrm>
        </p:grpSpPr>
        <p:pic>
          <p:nvPicPr>
            <p:cNvPr id="15364" name="Picture 5" descr="BD06663_"/>
            <p:cNvPicPr>
              <a:picLocks noChangeAspect="1" noChangeArrowheads="1"/>
            </p:cNvPicPr>
            <p:nvPr/>
          </p:nvPicPr>
          <p:blipFill>
            <a:blip r:embed="rId3" cstate="print"/>
            <a:srcRect/>
            <a:stretch>
              <a:fillRect/>
            </a:stretch>
          </p:blipFill>
          <p:spPr bwMode="auto">
            <a:xfrm>
              <a:off x="1154065" y="4149080"/>
              <a:ext cx="1800225" cy="1562100"/>
            </a:xfrm>
            <a:prstGeom prst="rect">
              <a:avLst/>
            </a:prstGeom>
            <a:noFill/>
            <a:ln w="9525">
              <a:noFill/>
              <a:miter lim="800000"/>
              <a:headEnd/>
              <a:tailEnd/>
            </a:ln>
          </p:spPr>
        </p:pic>
        <p:sp>
          <p:nvSpPr>
            <p:cNvPr id="15371" name="Text Box 12"/>
            <p:cNvSpPr txBox="1">
              <a:spLocks noChangeArrowheads="1"/>
            </p:cNvSpPr>
            <p:nvPr/>
          </p:nvSpPr>
          <p:spPr bwMode="auto">
            <a:xfrm>
              <a:off x="834977" y="5727056"/>
              <a:ext cx="3244799" cy="461665"/>
            </a:xfrm>
            <a:prstGeom prst="rect">
              <a:avLst/>
            </a:prstGeom>
            <a:noFill/>
            <a:ln w="9525" algn="ctr">
              <a:noFill/>
              <a:miter lim="800000"/>
              <a:headEnd/>
              <a:tailEnd/>
            </a:ln>
          </p:spPr>
          <p:txBody>
            <a:bodyPr wrap="none">
              <a:spAutoFit/>
            </a:bodyPr>
            <a:lstStyle/>
            <a:p>
              <a:r>
                <a:rPr lang="en-US" altLang="zh-CN" sz="2400" b="1" dirty="0">
                  <a:latin typeface="Arial" charset="0"/>
                </a:rPr>
                <a:t>Ad Hoc development</a:t>
              </a:r>
            </a:p>
          </p:txBody>
        </p:sp>
      </p:grpSp>
      <p:grpSp>
        <p:nvGrpSpPr>
          <p:cNvPr id="4" name="组合 3"/>
          <p:cNvGrpSpPr/>
          <p:nvPr/>
        </p:nvGrpSpPr>
        <p:grpSpPr>
          <a:xfrm>
            <a:off x="794776" y="1561630"/>
            <a:ext cx="4949684" cy="2683279"/>
            <a:chOff x="1163228" y="1296881"/>
            <a:chExt cx="4949684" cy="2683279"/>
          </a:xfrm>
        </p:grpSpPr>
        <p:grpSp>
          <p:nvGrpSpPr>
            <p:cNvPr id="3" name="组合 2"/>
            <p:cNvGrpSpPr/>
            <p:nvPr/>
          </p:nvGrpSpPr>
          <p:grpSpPr>
            <a:xfrm>
              <a:off x="2202632" y="1586386"/>
              <a:ext cx="3910280" cy="2393774"/>
              <a:chOff x="2202632" y="1586386"/>
              <a:chExt cx="3910280" cy="2393774"/>
            </a:xfrm>
          </p:grpSpPr>
          <p:pic>
            <p:nvPicPr>
              <p:cNvPr id="15366" name="Picture 7" descr="BS02064_"/>
              <p:cNvPicPr>
                <a:picLocks noChangeAspect="1" noChangeArrowheads="1"/>
              </p:cNvPicPr>
              <p:nvPr/>
            </p:nvPicPr>
            <p:blipFill>
              <a:blip r:embed="rId4" cstate="print">
                <a:duotone>
                  <a:prstClr val="black"/>
                  <a:schemeClr val="accent2">
                    <a:tint val="45000"/>
                    <a:satMod val="400000"/>
                  </a:schemeClr>
                </a:duotone>
                <a:lum bright="19000" contrast="-2000"/>
              </a:blip>
              <a:srcRect/>
              <a:stretch>
                <a:fillRect/>
              </a:stretch>
            </p:blipFill>
            <p:spPr bwMode="auto">
              <a:xfrm>
                <a:off x="3823469" y="2035472"/>
                <a:ext cx="1720850" cy="1712912"/>
              </a:xfrm>
              <a:prstGeom prst="rect">
                <a:avLst/>
              </a:prstGeom>
              <a:noFill/>
              <a:ln w="9525">
                <a:noFill/>
                <a:miter lim="800000"/>
                <a:headEnd/>
                <a:tailEnd/>
              </a:ln>
            </p:spPr>
          </p:pic>
          <p:cxnSp>
            <p:nvCxnSpPr>
              <p:cNvPr id="15368" name="AutoShape 9"/>
              <p:cNvCxnSpPr>
                <a:cxnSpLocks noChangeShapeType="1"/>
              </p:cNvCxnSpPr>
              <p:nvPr/>
            </p:nvCxnSpPr>
            <p:spPr bwMode="auto">
              <a:xfrm rot="-5400000">
                <a:off x="2691582" y="2770485"/>
                <a:ext cx="720725" cy="1698625"/>
              </a:xfrm>
              <a:prstGeom prst="curvedConnector2">
                <a:avLst/>
              </a:prstGeom>
              <a:noFill/>
              <a:ln w="76200">
                <a:solidFill>
                  <a:schemeClr val="hlink"/>
                </a:solidFill>
                <a:prstDash val="sysDot"/>
                <a:round/>
                <a:headEnd/>
                <a:tailEnd type="triangle" w="med" len="med"/>
              </a:ln>
            </p:spPr>
          </p:cxnSp>
          <p:sp>
            <p:nvSpPr>
              <p:cNvPr id="15372" name="Text Box 13"/>
              <p:cNvSpPr txBox="1">
                <a:spLocks noChangeArrowheads="1"/>
              </p:cNvSpPr>
              <p:nvPr/>
            </p:nvSpPr>
            <p:spPr bwMode="auto">
              <a:xfrm>
                <a:off x="3584656" y="1586386"/>
                <a:ext cx="2528256" cy="461665"/>
              </a:xfrm>
              <a:prstGeom prst="rect">
                <a:avLst/>
              </a:prstGeom>
              <a:noFill/>
              <a:ln w="9525" algn="ctr">
                <a:noFill/>
                <a:miter lim="800000"/>
                <a:headEnd/>
                <a:tailEnd/>
              </a:ln>
            </p:spPr>
            <p:txBody>
              <a:bodyPr wrap="none">
                <a:spAutoFit/>
              </a:bodyPr>
              <a:lstStyle/>
              <a:p>
                <a:r>
                  <a:rPr lang="en-US" altLang="zh-CN" sz="2400" b="1" dirty="0">
                    <a:latin typeface="Arial" charset="0"/>
                  </a:rPr>
                  <a:t>Process Models</a:t>
                </a:r>
              </a:p>
            </p:txBody>
          </p:sp>
        </p:grpSp>
        <p:sp>
          <p:nvSpPr>
            <p:cNvPr id="16" name="Rectangle 3"/>
            <p:cNvSpPr txBox="1">
              <a:spLocks noChangeArrowheads="1"/>
            </p:cNvSpPr>
            <p:nvPr/>
          </p:nvSpPr>
          <p:spPr>
            <a:xfrm>
              <a:off x="1163228" y="1296881"/>
              <a:ext cx="2301509" cy="1845160"/>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rtl="0" fontAlgn="base">
                <a:spcBef>
                  <a:spcPct val="20000"/>
                </a:spcBef>
                <a:spcAft>
                  <a:spcPct val="0"/>
                </a:spcAft>
                <a:buClr>
                  <a:schemeClr val="tx2"/>
                </a:buClr>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b="1">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lr>
                  <a:schemeClr val="tx1"/>
                </a:buClr>
                <a:buChar char="•"/>
                <a:defRPr sz="2400" b="1">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lr>
                  <a:schemeClr val="tx2"/>
                </a:buClr>
                <a:buChar char="•"/>
                <a:defRPr sz="2000" b="1">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9pPr>
            </a:lstStyle>
            <a:p>
              <a:r>
                <a:rPr lang="en-US" altLang="zh-CN" sz="2400" kern="0" dirty="0">
                  <a:solidFill>
                    <a:srgbClr val="002060"/>
                  </a:solidFill>
                  <a:effectLst/>
                </a:rPr>
                <a:t>Waterfall</a:t>
              </a:r>
            </a:p>
            <a:p>
              <a:r>
                <a:rPr lang="en-US" altLang="zh-CN" sz="2400" b="0" kern="0" dirty="0">
                  <a:effectLst/>
                </a:rPr>
                <a:t>Incremental </a:t>
              </a:r>
            </a:p>
            <a:p>
              <a:r>
                <a:rPr lang="en-US" altLang="zh-CN" sz="2400" kern="0" dirty="0">
                  <a:solidFill>
                    <a:srgbClr val="002060"/>
                  </a:solidFill>
                  <a:effectLst/>
                </a:rPr>
                <a:t>Prototyping</a:t>
              </a:r>
            </a:p>
            <a:p>
              <a:r>
                <a:rPr lang="en-US" altLang="zh-CN" sz="2400" b="0" kern="0" dirty="0">
                  <a:effectLst/>
                </a:rPr>
                <a:t>Spiral</a:t>
              </a:r>
            </a:p>
          </p:txBody>
        </p:sp>
      </p:grpSp>
      <p:grpSp>
        <p:nvGrpSpPr>
          <p:cNvPr id="5" name="组合 4"/>
          <p:cNvGrpSpPr/>
          <p:nvPr/>
        </p:nvGrpSpPr>
        <p:grpSpPr>
          <a:xfrm>
            <a:off x="5203912" y="3750366"/>
            <a:ext cx="5293367" cy="2726633"/>
            <a:chOff x="5195120" y="3462088"/>
            <a:chExt cx="5293367" cy="2726633"/>
          </a:xfrm>
        </p:grpSpPr>
        <p:pic>
          <p:nvPicPr>
            <p:cNvPr id="15365" name="Picture 6" descr="PE01616_"/>
            <p:cNvPicPr>
              <a:picLocks noChangeAspect="1" noChangeArrowheads="1"/>
            </p:cNvPicPr>
            <p:nvPr/>
          </p:nvPicPr>
          <p:blipFill>
            <a:blip r:embed="rId5" cstate="print"/>
            <a:srcRect/>
            <a:stretch>
              <a:fillRect/>
            </a:stretch>
          </p:blipFill>
          <p:spPr bwMode="auto">
            <a:xfrm>
              <a:off x="7142981" y="3953271"/>
              <a:ext cx="1971675" cy="1849984"/>
            </a:xfrm>
            <a:prstGeom prst="rect">
              <a:avLst/>
            </a:prstGeom>
            <a:noFill/>
            <a:ln w="9525">
              <a:noFill/>
              <a:miter lim="800000"/>
              <a:headEnd/>
              <a:tailEnd/>
            </a:ln>
          </p:spPr>
        </p:pic>
        <p:cxnSp>
          <p:nvCxnSpPr>
            <p:cNvPr id="15369" name="AutoShape 10"/>
            <p:cNvCxnSpPr>
              <a:cxnSpLocks noChangeShapeType="1"/>
            </p:cNvCxnSpPr>
            <p:nvPr/>
          </p:nvCxnSpPr>
          <p:spPr bwMode="auto">
            <a:xfrm rot="16200000" flipH="1">
              <a:off x="5618188" y="3039020"/>
              <a:ext cx="1101725" cy="1947862"/>
            </a:xfrm>
            <a:prstGeom prst="curvedConnector2">
              <a:avLst/>
            </a:prstGeom>
            <a:noFill/>
            <a:ln w="76200">
              <a:solidFill>
                <a:schemeClr val="hlink"/>
              </a:solidFill>
              <a:prstDash val="sysDot"/>
              <a:round/>
              <a:headEnd/>
              <a:tailEnd type="triangle" w="med" len="med"/>
            </a:ln>
          </p:spPr>
        </p:cxnSp>
        <p:sp>
          <p:nvSpPr>
            <p:cNvPr id="15373" name="Text Box 14"/>
            <p:cNvSpPr txBox="1">
              <a:spLocks noChangeArrowheads="1"/>
            </p:cNvSpPr>
            <p:nvPr/>
          </p:nvSpPr>
          <p:spPr bwMode="auto">
            <a:xfrm>
              <a:off x="6600056" y="5727056"/>
              <a:ext cx="3453189" cy="461665"/>
            </a:xfrm>
            <a:prstGeom prst="rect">
              <a:avLst/>
            </a:prstGeom>
            <a:noFill/>
            <a:ln w="9525" algn="ctr">
              <a:noFill/>
              <a:miter lim="800000"/>
              <a:headEnd/>
              <a:tailEnd/>
            </a:ln>
          </p:spPr>
          <p:txBody>
            <a:bodyPr wrap="none">
              <a:spAutoFit/>
            </a:bodyPr>
            <a:lstStyle/>
            <a:p>
              <a:r>
                <a:rPr lang="en-US" altLang="zh-CN" sz="2400" b="1" dirty="0">
                  <a:latin typeface="Arial" charset="0"/>
                </a:rPr>
                <a:t>Heavy-weight Process</a:t>
              </a:r>
            </a:p>
          </p:txBody>
        </p:sp>
        <p:sp>
          <p:nvSpPr>
            <p:cNvPr id="18" name="Rectangle 3"/>
            <p:cNvSpPr txBox="1">
              <a:spLocks noChangeArrowheads="1"/>
            </p:cNvSpPr>
            <p:nvPr/>
          </p:nvSpPr>
          <p:spPr>
            <a:xfrm>
              <a:off x="9114656" y="4577748"/>
              <a:ext cx="1373831" cy="934819"/>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rtl="0" fontAlgn="base">
                <a:spcBef>
                  <a:spcPct val="20000"/>
                </a:spcBef>
                <a:spcAft>
                  <a:spcPct val="0"/>
                </a:spcAft>
                <a:buClr>
                  <a:schemeClr val="tx2"/>
                </a:buClr>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b="1">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lr>
                  <a:schemeClr val="tx1"/>
                </a:buClr>
                <a:buChar char="•"/>
                <a:defRPr sz="2400" b="1">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lr>
                  <a:schemeClr val="tx2"/>
                </a:buClr>
                <a:buChar char="•"/>
                <a:defRPr sz="2000" b="1">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9pPr>
            </a:lstStyle>
            <a:p>
              <a:r>
                <a:rPr lang="en-US" altLang="zh-CN" sz="2400" b="0" kern="0" dirty="0">
                  <a:effectLst/>
                </a:rPr>
                <a:t>CMM</a:t>
              </a:r>
            </a:p>
            <a:p>
              <a:r>
                <a:rPr lang="en-US" altLang="zh-CN" sz="2400" b="0" kern="0" dirty="0">
                  <a:effectLst/>
                </a:rPr>
                <a:t>SPICE</a:t>
              </a:r>
            </a:p>
          </p:txBody>
        </p:sp>
      </p:grpSp>
      <p:grpSp>
        <p:nvGrpSpPr>
          <p:cNvPr id="6" name="组合 5"/>
          <p:cNvGrpSpPr/>
          <p:nvPr/>
        </p:nvGrpSpPr>
        <p:grpSpPr>
          <a:xfrm>
            <a:off x="7832984" y="1883717"/>
            <a:ext cx="3294492" cy="2658812"/>
            <a:chOff x="7824192" y="1595439"/>
            <a:chExt cx="3294492" cy="2658812"/>
          </a:xfrm>
        </p:grpSpPr>
        <p:pic>
          <p:nvPicPr>
            <p:cNvPr id="15367" name="Picture 8" descr="BD04924_"/>
            <p:cNvPicPr>
              <a:picLocks noChangeAspect="1" noChangeArrowheads="1"/>
            </p:cNvPicPr>
            <p:nvPr/>
          </p:nvPicPr>
          <p:blipFill>
            <a:blip r:embed="rId6" cstate="print"/>
            <a:srcRect/>
            <a:stretch>
              <a:fillRect/>
            </a:stretch>
          </p:blipFill>
          <p:spPr bwMode="auto">
            <a:xfrm>
              <a:off x="9114656" y="2057400"/>
              <a:ext cx="1012825" cy="1366838"/>
            </a:xfrm>
            <a:prstGeom prst="rect">
              <a:avLst/>
            </a:prstGeom>
            <a:noFill/>
            <a:ln w="9525">
              <a:noFill/>
              <a:miter lim="800000"/>
              <a:headEnd/>
              <a:tailEnd/>
            </a:ln>
          </p:spPr>
        </p:pic>
        <p:cxnSp>
          <p:nvCxnSpPr>
            <p:cNvPr id="15370" name="AutoShape 11"/>
            <p:cNvCxnSpPr>
              <a:cxnSpLocks noChangeShapeType="1"/>
            </p:cNvCxnSpPr>
            <p:nvPr/>
          </p:nvCxnSpPr>
          <p:spPr bwMode="auto">
            <a:xfrm rot="5400000" flipH="1" flipV="1">
              <a:off x="8887833" y="3551782"/>
              <a:ext cx="792163" cy="612775"/>
            </a:xfrm>
            <a:prstGeom prst="curvedConnector3">
              <a:avLst>
                <a:gd name="adj1" fmla="val 50000"/>
              </a:avLst>
            </a:prstGeom>
            <a:noFill/>
            <a:ln w="76200">
              <a:solidFill>
                <a:schemeClr val="hlink"/>
              </a:solidFill>
              <a:prstDash val="sysDot"/>
              <a:round/>
              <a:headEnd/>
              <a:tailEnd type="triangle" w="med" len="med"/>
            </a:ln>
          </p:spPr>
        </p:cxnSp>
        <p:sp>
          <p:nvSpPr>
            <p:cNvPr id="15374" name="Text Box 15"/>
            <p:cNvSpPr txBox="1">
              <a:spLocks noChangeArrowheads="1"/>
            </p:cNvSpPr>
            <p:nvPr/>
          </p:nvSpPr>
          <p:spPr bwMode="auto">
            <a:xfrm>
              <a:off x="7824192" y="1595439"/>
              <a:ext cx="3294492" cy="461665"/>
            </a:xfrm>
            <a:prstGeom prst="rect">
              <a:avLst/>
            </a:prstGeom>
            <a:noFill/>
            <a:ln w="9525" algn="ctr">
              <a:noFill/>
              <a:miter lim="800000"/>
              <a:headEnd/>
              <a:tailEnd/>
            </a:ln>
          </p:spPr>
          <p:txBody>
            <a:bodyPr wrap="none">
              <a:spAutoFit/>
            </a:bodyPr>
            <a:lstStyle/>
            <a:p>
              <a:r>
                <a:rPr lang="en-US" altLang="zh-CN" sz="2400" b="1" dirty="0">
                  <a:latin typeface="Arial" charset="0"/>
                </a:rPr>
                <a:t>Light-weight Process</a:t>
              </a:r>
            </a:p>
          </p:txBody>
        </p:sp>
        <p:sp>
          <p:nvSpPr>
            <p:cNvPr id="19" name="Rectangle 3"/>
            <p:cNvSpPr txBox="1">
              <a:spLocks noChangeArrowheads="1"/>
            </p:cNvSpPr>
            <p:nvPr/>
          </p:nvSpPr>
          <p:spPr>
            <a:xfrm>
              <a:off x="7824192" y="2116783"/>
              <a:ext cx="1218456" cy="509995"/>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342900" indent="-342900" algn="l" rtl="0" fontAlgn="base">
                <a:spcBef>
                  <a:spcPct val="20000"/>
                </a:spcBef>
                <a:spcAft>
                  <a:spcPct val="0"/>
                </a:spcAft>
                <a:buClr>
                  <a:schemeClr val="tx2"/>
                </a:buClr>
                <a:buChar char="•"/>
                <a:defRPr sz="3200" b="1">
                  <a:solidFill>
                    <a:schemeClr val="tx1"/>
                  </a:solidFill>
                  <a:effectLst>
                    <a:outerShdw blurRad="38100" dist="38100" dir="2700000" algn="tl">
                      <a:srgbClr val="C0C0C0"/>
                    </a:outerShdw>
                  </a:effectLst>
                  <a:latin typeface="+mn-lt"/>
                  <a:ea typeface="+mn-ea"/>
                  <a:cs typeface="+mn-cs"/>
                </a:defRPr>
              </a:lvl1pPr>
              <a:lvl2pPr marL="742950" indent="-285750" algn="l" rtl="0" fontAlgn="base">
                <a:spcBef>
                  <a:spcPct val="20000"/>
                </a:spcBef>
                <a:spcAft>
                  <a:spcPct val="0"/>
                </a:spcAft>
                <a:buClr>
                  <a:schemeClr val="tx1"/>
                </a:buClr>
                <a:buChar char="•"/>
                <a:defRPr sz="2800" b="1">
                  <a:solidFill>
                    <a:schemeClr val="tx1"/>
                  </a:solidFill>
                  <a:effectLst>
                    <a:outerShdw blurRad="38100" dist="38100" dir="2700000" algn="tl">
                      <a:srgbClr val="C0C0C0"/>
                    </a:outerShdw>
                  </a:effectLst>
                  <a:latin typeface="+mn-lt"/>
                  <a:ea typeface="+mn-ea"/>
                </a:defRPr>
              </a:lvl2pPr>
              <a:lvl3pPr marL="1143000" indent="-228600" algn="l" rtl="0" fontAlgn="base">
                <a:spcBef>
                  <a:spcPct val="20000"/>
                </a:spcBef>
                <a:spcAft>
                  <a:spcPct val="0"/>
                </a:spcAft>
                <a:buClr>
                  <a:schemeClr val="tx1"/>
                </a:buClr>
                <a:buChar char="•"/>
                <a:defRPr sz="2400" b="1">
                  <a:solidFill>
                    <a:schemeClr val="tx1"/>
                  </a:solidFill>
                  <a:effectLst>
                    <a:outerShdw blurRad="38100" dist="38100" dir="2700000" algn="tl">
                      <a:srgbClr val="C0C0C0"/>
                    </a:outerShdw>
                  </a:effectLst>
                  <a:latin typeface="+mn-lt"/>
                  <a:ea typeface="+mn-ea"/>
                </a:defRPr>
              </a:lvl3pPr>
              <a:lvl4pPr marL="1600200" indent="-228600" algn="l" rtl="0" fontAlgn="base">
                <a:spcBef>
                  <a:spcPct val="20000"/>
                </a:spcBef>
                <a:spcAft>
                  <a:spcPct val="0"/>
                </a:spcAft>
                <a:buClr>
                  <a:schemeClr val="tx2"/>
                </a:buClr>
                <a:buChar char="•"/>
                <a:defRPr sz="2000" b="1">
                  <a:solidFill>
                    <a:schemeClr val="tx1"/>
                  </a:solidFill>
                  <a:effectLst>
                    <a:outerShdw blurRad="38100" dist="38100" dir="2700000" algn="tl">
                      <a:srgbClr val="C0C0C0"/>
                    </a:outerShdw>
                  </a:effectLst>
                  <a:latin typeface="+mn-lt"/>
                  <a:ea typeface="+mn-ea"/>
                </a:defRPr>
              </a:lvl4pPr>
              <a:lvl5pPr marL="20574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5pPr>
              <a:lvl6pPr marL="25146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6pPr>
              <a:lvl7pPr marL="29718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7pPr>
              <a:lvl8pPr marL="34290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8pPr>
              <a:lvl9pPr marL="3886200" indent="-228600" algn="l" rtl="0" fontAlgn="base">
                <a:spcBef>
                  <a:spcPct val="20000"/>
                </a:spcBef>
                <a:spcAft>
                  <a:spcPct val="0"/>
                </a:spcAft>
                <a:buClr>
                  <a:schemeClr val="tx1"/>
                </a:buClr>
                <a:buChar char="•"/>
                <a:defRPr sz="2000" b="1">
                  <a:solidFill>
                    <a:schemeClr val="tx1"/>
                  </a:solidFill>
                  <a:effectLst>
                    <a:outerShdw blurRad="38100" dist="38100" dir="2700000" algn="tl">
                      <a:srgbClr val="C0C0C0"/>
                    </a:outerShdw>
                  </a:effectLst>
                  <a:latin typeface="+mn-lt"/>
                  <a:ea typeface="+mn-ea"/>
                </a:defRPr>
              </a:lvl9pPr>
            </a:lstStyle>
            <a:p>
              <a:r>
                <a:rPr lang="en-US" altLang="zh-CN" sz="2400" b="0" kern="0" dirty="0">
                  <a:effectLst/>
                </a:rPr>
                <a:t>Agile</a:t>
              </a:r>
            </a:p>
          </p:txBody>
        </p:sp>
      </p:grpSp>
    </p:spTree>
    <p:extLst>
      <p:ext uri="{BB962C8B-B14F-4D97-AF65-F5344CB8AC3E}">
        <p14:creationId xmlns:p14="http://schemas.microsoft.com/office/powerpoint/2010/main" val="356333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3">
            <a:extLst>
              <a:ext uri="{FF2B5EF4-FFF2-40B4-BE49-F238E27FC236}">
                <a16:creationId xmlns:a16="http://schemas.microsoft.com/office/drawing/2014/main" id="{FCA7BF8F-309B-7443-A3DF-85DC4638E1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5FD275EB-30CB-A14E-AB65-5754465BAFF5}" type="slidenum">
              <a:rPr lang="en-US" altLang="en-US" sz="1400"/>
              <a:pPr>
                <a:spcBef>
                  <a:spcPct val="0"/>
                </a:spcBef>
                <a:buFontTx/>
                <a:buNone/>
              </a:pPr>
              <a:t>8</a:t>
            </a:fld>
            <a:endParaRPr lang="en-US" altLang="en-US" sz="1400"/>
          </a:p>
        </p:txBody>
      </p:sp>
      <p:sp>
        <p:nvSpPr>
          <p:cNvPr id="39937" name="Title 1">
            <a:extLst>
              <a:ext uri="{FF2B5EF4-FFF2-40B4-BE49-F238E27FC236}">
                <a16:creationId xmlns:a16="http://schemas.microsoft.com/office/drawing/2014/main" id="{862675CF-0687-C24D-BCE1-9E54690F7B4E}"/>
              </a:ext>
            </a:extLst>
          </p:cNvPr>
          <p:cNvSpPr>
            <a:spLocks noGrp="1" noChangeArrowheads="1"/>
          </p:cNvSpPr>
          <p:nvPr>
            <p:ph type="title" idx="4294967295"/>
          </p:nvPr>
        </p:nvSpPr>
        <p:spPr>
          <a:xfrm>
            <a:off x="0" y="155575"/>
            <a:ext cx="10972800" cy="1252538"/>
          </a:xfrm>
        </p:spPr>
        <p:txBody>
          <a:bodyPr>
            <a:normAutofit fontScale="90000"/>
          </a:bodyPr>
          <a:lstStyle/>
          <a:p>
            <a:r>
              <a:rPr lang="en-US" altLang="en-US">
                <a:ea typeface="ＭＳ Ｐゴシック" panose="020B0600070205080204" pitchFamily="34" charset="-128"/>
              </a:rPr>
              <a:t>~1968: bring engineering discipline to software</a:t>
            </a:r>
          </a:p>
        </p:txBody>
      </p:sp>
      <p:sp>
        <p:nvSpPr>
          <p:cNvPr id="3" name="Content Placeholder 2">
            <a:extLst>
              <a:ext uri="{FF2B5EF4-FFF2-40B4-BE49-F238E27FC236}">
                <a16:creationId xmlns:a16="http://schemas.microsoft.com/office/drawing/2014/main" id="{759935C9-2796-0846-9645-70697B3EC21D}"/>
              </a:ext>
            </a:extLst>
          </p:cNvPr>
          <p:cNvSpPr>
            <a:spLocks noGrp="1" noChangeArrowheads="1"/>
          </p:cNvSpPr>
          <p:nvPr>
            <p:ph idx="4294967295"/>
          </p:nvPr>
        </p:nvSpPr>
        <p:spPr>
          <a:xfrm>
            <a:off x="0" y="1774825"/>
            <a:ext cx="10972800" cy="4625975"/>
          </a:xfrm>
        </p:spPr>
        <p:txBody>
          <a:bodyPr>
            <a:normAutofit fontScale="92500" lnSpcReduction="10000"/>
          </a:bodyPr>
          <a:lstStyle/>
          <a:p>
            <a:r>
              <a:rPr lang="en-US" altLang="en-US" dirty="0">
                <a:ea typeface="ＭＳ Ｐゴシック" panose="020B0600070205080204" pitchFamily="34" charset="-128"/>
              </a:rPr>
              <a:t>Why can’</a:t>
            </a:r>
            <a:r>
              <a:rPr lang="en-US" altLang="ja-JP" dirty="0">
                <a:ea typeface="ＭＳ Ｐゴシック" panose="020B0600070205080204" pitchFamily="34" charset="-128"/>
              </a:rPr>
              <a:t>t building software be like building a bridge? Safe, predictable cost &amp; quality…</a:t>
            </a:r>
          </a:p>
          <a:p>
            <a:pPr lvl="1"/>
            <a:r>
              <a:rPr lang="en-US" altLang="en-US" dirty="0">
                <a:ea typeface="ＭＳ Ｐゴシック" panose="020B0600070205080204" pitchFamily="34" charset="-128"/>
              </a:rPr>
              <a:t>(though 90% infrastructure projects late/over $)</a:t>
            </a:r>
          </a:p>
          <a:p>
            <a:pPr lvl="1"/>
            <a:endParaRPr lang="en-US" altLang="en-US" dirty="0">
              <a:ea typeface="ＭＳ Ｐゴシック" panose="020B0600070205080204" pitchFamily="34" charset="-128"/>
            </a:endParaRPr>
          </a:p>
          <a:p>
            <a:r>
              <a:rPr lang="ja-JP" altLang="en-US">
                <a:ea typeface="ＭＳ Ｐゴシック" panose="020B0600070205080204" pitchFamily="34" charset="-128"/>
              </a:rPr>
              <a:t>“</a:t>
            </a:r>
            <a:r>
              <a:rPr lang="en-US" altLang="ja-JP" dirty="0">
                <a:ea typeface="ＭＳ Ｐゴシック" panose="020B0600070205080204" pitchFamily="34" charset="-128"/>
              </a:rPr>
              <a:t>Plan-and-Document</a:t>
            </a:r>
            <a:r>
              <a:rPr lang="ja-JP" altLang="en-US">
                <a:ea typeface="ＭＳ Ｐゴシック" panose="020B0600070205080204" pitchFamily="34" charset="-128"/>
              </a:rPr>
              <a:t>”</a:t>
            </a:r>
            <a:endParaRPr lang="en-US" altLang="ja-JP" dirty="0">
              <a:ea typeface="ＭＳ Ｐゴシック" panose="020B0600070205080204" pitchFamily="34" charset="-128"/>
            </a:endParaRPr>
          </a:p>
          <a:p>
            <a:pPr lvl="1"/>
            <a:r>
              <a:rPr lang="en-US" altLang="en-US" dirty="0">
                <a:ea typeface="ＭＳ Ｐゴシック" panose="020B0600070205080204" pitchFamily="34" charset="-128"/>
              </a:rPr>
              <a:t>Before coding, project manager makes plan</a:t>
            </a:r>
          </a:p>
          <a:p>
            <a:pPr lvl="1"/>
            <a:r>
              <a:rPr lang="en-US" altLang="en-US" dirty="0">
                <a:ea typeface="ＭＳ Ｐゴシック" panose="020B0600070205080204" pitchFamily="34" charset="-128"/>
              </a:rPr>
              <a:t>Write detailed documentation all phases of plan</a:t>
            </a:r>
          </a:p>
          <a:p>
            <a:pPr lvl="1"/>
            <a:r>
              <a:rPr lang="en-US" altLang="en-US" dirty="0">
                <a:ea typeface="ＭＳ Ｐゴシック" panose="020B0600070205080204" pitchFamily="34" charset="-128"/>
              </a:rPr>
              <a:t>Progress measured against the plan</a:t>
            </a:r>
          </a:p>
          <a:p>
            <a:pPr lvl="1"/>
            <a:r>
              <a:rPr lang="en-US" altLang="en-US" dirty="0">
                <a:ea typeface="ＭＳ Ｐゴシック" panose="020B0600070205080204" pitchFamily="34" charset="-128"/>
              </a:rPr>
              <a:t>Changes to project must be reflected in documentation and possibly to plan</a:t>
            </a:r>
          </a:p>
          <a:p>
            <a:pPr lvl="1"/>
            <a:endParaRPr lang="en-US" altLang="en-US" dirty="0">
              <a:ea typeface="ＭＳ Ｐゴシック" panose="020B0600070205080204" pitchFamily="34" charset="-128"/>
            </a:endParaRPr>
          </a:p>
        </p:txBody>
      </p:sp>
      <p:sp>
        <p:nvSpPr>
          <p:cNvPr id="6" name="TextBox 5">
            <a:extLst>
              <a:ext uri="{FF2B5EF4-FFF2-40B4-BE49-F238E27FC236}">
                <a16:creationId xmlns:a16="http://schemas.microsoft.com/office/drawing/2014/main" id="{EFF88D71-DE12-2443-A501-F69822B7AD9C}"/>
              </a:ext>
            </a:extLst>
          </p:cNvPr>
          <p:cNvSpPr txBox="1">
            <a:spLocks noChangeArrowheads="1"/>
          </p:cNvSpPr>
          <p:nvPr/>
        </p:nvSpPr>
        <p:spPr bwMode="auto">
          <a:xfrm>
            <a:off x="6858000" y="6656726"/>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3756633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3">
            <a:extLst>
              <a:ext uri="{FF2B5EF4-FFF2-40B4-BE49-F238E27FC236}">
                <a16:creationId xmlns:a16="http://schemas.microsoft.com/office/drawing/2014/main" id="{C1E0237A-3F85-3042-8819-B0E3926F1C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spcBef>
                <a:spcPct val="0"/>
              </a:spcBef>
              <a:buFontTx/>
              <a:buNone/>
            </a:pPr>
            <a:fld id="{7C4BEBA3-8928-6047-8511-481C59003D03}" type="slidenum">
              <a:rPr lang="en-US" altLang="en-US" sz="1400"/>
              <a:pPr>
                <a:spcBef>
                  <a:spcPct val="0"/>
                </a:spcBef>
                <a:buFontTx/>
                <a:buNone/>
              </a:pPr>
              <a:t>9</a:t>
            </a:fld>
            <a:endParaRPr lang="en-US" altLang="en-US" sz="1400"/>
          </a:p>
        </p:txBody>
      </p:sp>
      <p:sp>
        <p:nvSpPr>
          <p:cNvPr id="40961" name="Title 1">
            <a:extLst>
              <a:ext uri="{FF2B5EF4-FFF2-40B4-BE49-F238E27FC236}">
                <a16:creationId xmlns:a16="http://schemas.microsoft.com/office/drawing/2014/main" id="{C2DF22EB-4F1C-F446-8E5F-208C5A6AC724}"/>
              </a:ext>
            </a:extLst>
          </p:cNvPr>
          <p:cNvSpPr>
            <a:spLocks noGrp="1" noChangeArrowheads="1"/>
          </p:cNvSpPr>
          <p:nvPr>
            <p:ph type="title" idx="4294967295"/>
          </p:nvPr>
        </p:nvSpPr>
        <p:spPr>
          <a:xfrm>
            <a:off x="0" y="155575"/>
            <a:ext cx="10972800" cy="1252538"/>
          </a:xfrm>
        </p:spPr>
        <p:txBody>
          <a:bodyPr>
            <a:normAutofit fontScale="90000"/>
          </a:bodyPr>
          <a:lstStyle/>
          <a:p>
            <a:r>
              <a:rPr lang="en-US" altLang="en-US">
                <a:ea typeface="ＭＳ Ｐゴシック" panose="020B0600070205080204" pitchFamily="34" charset="-128"/>
              </a:rPr>
              <a:t>1</a:t>
            </a:r>
            <a:r>
              <a:rPr lang="en-US" altLang="en-US" baseline="30000">
                <a:ea typeface="ＭＳ Ｐゴシック" panose="020B0600070205080204" pitchFamily="34" charset="-128"/>
              </a:rPr>
              <a:t>st</a:t>
            </a:r>
            <a:r>
              <a:rPr lang="en-US" altLang="en-US">
                <a:ea typeface="ＭＳ Ｐゴシック" panose="020B0600070205080204" pitchFamily="34" charset="-128"/>
              </a:rPr>
              <a:t> Development Process:</a:t>
            </a:r>
            <a:br>
              <a:rPr lang="en-US" altLang="en-US">
                <a:ea typeface="ＭＳ Ｐゴシック" panose="020B0600070205080204" pitchFamily="34" charset="-128"/>
              </a:rPr>
            </a:br>
            <a:r>
              <a:rPr lang="en-US" altLang="en-US">
                <a:ea typeface="ＭＳ Ｐゴシック" panose="020B0600070205080204" pitchFamily="34" charset="-128"/>
              </a:rPr>
              <a:t>Waterfall (1970), 5 phases</a:t>
            </a:r>
          </a:p>
        </p:txBody>
      </p:sp>
      <p:sp>
        <p:nvSpPr>
          <p:cNvPr id="3" name="Content Placeholder 2">
            <a:extLst>
              <a:ext uri="{FF2B5EF4-FFF2-40B4-BE49-F238E27FC236}">
                <a16:creationId xmlns:a16="http://schemas.microsoft.com/office/drawing/2014/main" id="{3473A76D-5ACF-4148-8914-5D3DB1A62F2A}"/>
              </a:ext>
            </a:extLst>
          </p:cNvPr>
          <p:cNvSpPr>
            <a:spLocks noGrp="1" noChangeArrowheads="1"/>
          </p:cNvSpPr>
          <p:nvPr>
            <p:ph idx="4294967295"/>
          </p:nvPr>
        </p:nvSpPr>
        <p:spPr>
          <a:xfrm>
            <a:off x="1" y="1748458"/>
            <a:ext cx="7406640" cy="4754562"/>
          </a:xfrm>
        </p:spPr>
        <p:txBody>
          <a:bodyPr>
            <a:normAutofit fontScale="92500" lnSpcReduction="10000"/>
          </a:bodyPr>
          <a:lstStyle/>
          <a:p>
            <a:pPr>
              <a:buFont typeface="Helvetica" pitchFamily="2" charset="0"/>
              <a:buAutoNum type="arabicPeriod"/>
            </a:pPr>
            <a:r>
              <a:rPr lang="en-US" altLang="en-US" dirty="0">
                <a:ea typeface="ＭＳ Ｐゴシック" panose="020B0600070205080204" pitchFamily="34" charset="-128"/>
              </a:rPr>
              <a:t>Requirements analysis </a:t>
            </a:r>
            <a:br>
              <a:rPr lang="en-US" altLang="en-US" dirty="0">
                <a:ea typeface="ＭＳ Ｐゴシック" panose="020B0600070205080204" pitchFamily="34" charset="-128"/>
              </a:rPr>
            </a:br>
            <a:r>
              <a:rPr lang="en-US" altLang="en-US" dirty="0">
                <a:ea typeface="ＭＳ Ｐゴシック" panose="020B0600070205080204" pitchFamily="34" charset="-128"/>
              </a:rPr>
              <a:t>&amp; specification</a:t>
            </a:r>
          </a:p>
          <a:p>
            <a:pPr>
              <a:buFont typeface="Helvetica" pitchFamily="2" charset="0"/>
              <a:buAutoNum type="arabicPeriod"/>
            </a:pPr>
            <a:r>
              <a:rPr lang="en-US" altLang="en-US" dirty="0">
                <a:ea typeface="ＭＳ Ｐゴシック" panose="020B0600070205080204" pitchFamily="34" charset="-128"/>
              </a:rPr>
              <a:t> Architectural design</a:t>
            </a:r>
          </a:p>
          <a:p>
            <a:pPr>
              <a:buFont typeface="Helvetica" pitchFamily="2" charset="0"/>
              <a:buAutoNum type="arabicPeriod"/>
            </a:pPr>
            <a:r>
              <a:rPr lang="en-US" altLang="en-US" dirty="0">
                <a:ea typeface="ＭＳ Ｐゴシック" panose="020B0600070205080204" pitchFamily="34" charset="-128"/>
              </a:rPr>
              <a:t> Implementation &amp; Integration</a:t>
            </a:r>
          </a:p>
          <a:p>
            <a:pPr>
              <a:buFont typeface="Helvetica" pitchFamily="2" charset="0"/>
              <a:buAutoNum type="arabicPeriod"/>
            </a:pPr>
            <a:r>
              <a:rPr lang="en-US" altLang="en-US" dirty="0">
                <a:ea typeface="ＭＳ Ｐゴシック" panose="020B0600070205080204" pitchFamily="34" charset="-128"/>
              </a:rPr>
              <a:t> Verification</a:t>
            </a:r>
          </a:p>
          <a:p>
            <a:pPr>
              <a:buFont typeface="Helvetica" pitchFamily="2" charset="0"/>
              <a:buAutoNum type="arabicPeriod"/>
            </a:pPr>
            <a:r>
              <a:rPr lang="en-US" altLang="en-US" dirty="0">
                <a:ea typeface="ＭＳ Ｐゴシック" panose="020B0600070205080204" pitchFamily="34" charset="-128"/>
              </a:rPr>
              <a:t> Operation &amp; Maintenance</a:t>
            </a:r>
          </a:p>
          <a:p>
            <a:r>
              <a:rPr lang="en-US" altLang="en-US" dirty="0">
                <a:ea typeface="ＭＳ Ｐゴシック" panose="020B0600070205080204" pitchFamily="34" charset="-128"/>
              </a:rPr>
              <a:t>Complete one phase before start next one</a:t>
            </a:r>
          </a:p>
          <a:p>
            <a:pPr lvl="1"/>
            <a:r>
              <a:rPr lang="en-US" altLang="en-US" dirty="0">
                <a:ea typeface="ＭＳ Ｐゴシック" panose="020B0600070205080204" pitchFamily="34" charset="-128"/>
              </a:rPr>
              <a:t>Why? Earlier catch bug, cheaper it is</a:t>
            </a:r>
          </a:p>
          <a:p>
            <a:pPr lvl="1"/>
            <a:r>
              <a:rPr lang="en-US" altLang="en-US" dirty="0">
                <a:ea typeface="ＭＳ Ｐゴシック" panose="020B0600070205080204" pitchFamily="34" charset="-128"/>
              </a:rPr>
              <a:t>Extensive documentation/phase for new people</a:t>
            </a:r>
          </a:p>
        </p:txBody>
      </p:sp>
      <p:pic>
        <p:nvPicPr>
          <p:cNvPr id="6148" name="Picture 4" descr="Highlands in season of cascading waterfalls">
            <a:extLst>
              <a:ext uri="{FF2B5EF4-FFF2-40B4-BE49-F238E27FC236}">
                <a16:creationId xmlns:a16="http://schemas.microsoft.com/office/drawing/2014/main" id="{05474EA7-5466-8940-B4FA-4EE496358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539" y="3967152"/>
            <a:ext cx="4832461" cy="28908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2E8F52A-6D82-784B-9664-987A7E61F6DB}"/>
              </a:ext>
            </a:extLst>
          </p:cNvPr>
          <p:cNvGrpSpPr/>
          <p:nvPr/>
        </p:nvGrpSpPr>
        <p:grpSpPr>
          <a:xfrm>
            <a:off x="6490009" y="105936"/>
            <a:ext cx="5562600" cy="3886200"/>
            <a:chOff x="6490009" y="105936"/>
            <a:chExt cx="5562600" cy="3886200"/>
          </a:xfrm>
        </p:grpSpPr>
        <p:sp>
          <p:nvSpPr>
            <p:cNvPr id="7" name="AutoShape 37">
              <a:extLst>
                <a:ext uri="{FF2B5EF4-FFF2-40B4-BE49-F238E27FC236}">
                  <a16:creationId xmlns:a16="http://schemas.microsoft.com/office/drawing/2014/main" id="{C18C101F-87C6-B740-9813-F9C531C58A8E}"/>
                </a:ext>
              </a:extLst>
            </p:cNvPr>
            <p:cNvSpPr>
              <a:spLocks noChangeArrowheads="1"/>
            </p:cNvSpPr>
            <p:nvPr/>
          </p:nvSpPr>
          <p:spPr bwMode="auto">
            <a:xfrm>
              <a:off x="6490009" y="1059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dirty="0">
                  <a:solidFill>
                    <a:schemeClr val="bg1"/>
                  </a:solidFill>
                </a:rPr>
                <a:t>Requirement</a:t>
              </a:r>
            </a:p>
          </p:txBody>
        </p:sp>
        <p:sp>
          <p:nvSpPr>
            <p:cNvPr id="8" name="AutoShape 38">
              <a:extLst>
                <a:ext uri="{FF2B5EF4-FFF2-40B4-BE49-F238E27FC236}">
                  <a16:creationId xmlns:a16="http://schemas.microsoft.com/office/drawing/2014/main" id="{6FAAAAE4-51F6-6A43-953B-82B070BCA7E2}"/>
                </a:ext>
              </a:extLst>
            </p:cNvPr>
            <p:cNvSpPr>
              <a:spLocks noChangeArrowheads="1"/>
            </p:cNvSpPr>
            <p:nvPr/>
          </p:nvSpPr>
          <p:spPr bwMode="auto">
            <a:xfrm>
              <a:off x="7480609" y="9441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dirty="0">
                  <a:solidFill>
                    <a:schemeClr val="bg1"/>
                  </a:solidFill>
                </a:rPr>
                <a:t>Design</a:t>
              </a:r>
            </a:p>
          </p:txBody>
        </p:sp>
        <p:sp>
          <p:nvSpPr>
            <p:cNvPr id="9" name="AutoShape 39">
              <a:extLst>
                <a:ext uri="{FF2B5EF4-FFF2-40B4-BE49-F238E27FC236}">
                  <a16:creationId xmlns:a16="http://schemas.microsoft.com/office/drawing/2014/main" id="{E166A3AF-D7C1-1345-80EB-6A12AD69E69A}"/>
                </a:ext>
              </a:extLst>
            </p:cNvPr>
            <p:cNvSpPr>
              <a:spLocks noChangeArrowheads="1"/>
            </p:cNvSpPr>
            <p:nvPr/>
          </p:nvSpPr>
          <p:spPr bwMode="auto">
            <a:xfrm>
              <a:off x="8318809" y="17823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Coding</a:t>
              </a:r>
            </a:p>
          </p:txBody>
        </p:sp>
        <p:sp>
          <p:nvSpPr>
            <p:cNvPr id="10" name="AutoShape 41">
              <a:extLst>
                <a:ext uri="{FF2B5EF4-FFF2-40B4-BE49-F238E27FC236}">
                  <a16:creationId xmlns:a16="http://schemas.microsoft.com/office/drawing/2014/main" id="{1C6C6C17-7546-B84F-B30F-8D88484DD79B}"/>
                </a:ext>
              </a:extLst>
            </p:cNvPr>
            <p:cNvSpPr>
              <a:spLocks noChangeArrowheads="1"/>
            </p:cNvSpPr>
            <p:nvPr/>
          </p:nvSpPr>
          <p:spPr bwMode="auto">
            <a:xfrm>
              <a:off x="9157009" y="26205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Testing</a:t>
              </a:r>
            </a:p>
          </p:txBody>
        </p:sp>
        <p:sp>
          <p:nvSpPr>
            <p:cNvPr id="11" name="AutoShape 42">
              <a:extLst>
                <a:ext uri="{FF2B5EF4-FFF2-40B4-BE49-F238E27FC236}">
                  <a16:creationId xmlns:a16="http://schemas.microsoft.com/office/drawing/2014/main" id="{01360D9D-8383-8444-B1BF-DD23D4181239}"/>
                </a:ext>
              </a:extLst>
            </p:cNvPr>
            <p:cNvSpPr>
              <a:spLocks noChangeArrowheads="1"/>
            </p:cNvSpPr>
            <p:nvPr/>
          </p:nvSpPr>
          <p:spPr bwMode="auto">
            <a:xfrm>
              <a:off x="10147609" y="3458736"/>
              <a:ext cx="1905000" cy="533400"/>
            </a:xfrm>
            <a:prstGeom prst="roundRect">
              <a:avLst>
                <a:gd name="adj" fmla="val 16667"/>
              </a:avLst>
            </a:prstGeom>
            <a:solidFill>
              <a:schemeClr val="tx2"/>
            </a:solidFill>
            <a:ln w="28575">
              <a:solidFill>
                <a:schemeClr val="tx1"/>
              </a:solidFill>
              <a:round/>
              <a:headEnd/>
              <a:tailEnd/>
            </a:ln>
          </p:spPr>
          <p:txBody>
            <a:bodyPr wrap="none" anchor="ctr"/>
            <a:lstStyle/>
            <a:p>
              <a:pPr algn="ctr"/>
              <a:r>
                <a:rPr lang="en-US" altLang="zh-CN" sz="2400" b="1">
                  <a:solidFill>
                    <a:schemeClr val="bg1"/>
                  </a:solidFill>
                </a:rPr>
                <a:t>Maintenance</a:t>
              </a:r>
            </a:p>
          </p:txBody>
        </p:sp>
        <p:grpSp>
          <p:nvGrpSpPr>
            <p:cNvPr id="12" name="Group 45">
              <a:extLst>
                <a:ext uri="{FF2B5EF4-FFF2-40B4-BE49-F238E27FC236}">
                  <a16:creationId xmlns:a16="http://schemas.microsoft.com/office/drawing/2014/main" id="{E82AA7C5-77E5-7B4E-A6C6-C145006B917D}"/>
                </a:ext>
              </a:extLst>
            </p:cNvPr>
            <p:cNvGrpSpPr>
              <a:grpSpLocks/>
            </p:cNvGrpSpPr>
            <p:nvPr/>
          </p:nvGrpSpPr>
          <p:grpSpPr bwMode="auto">
            <a:xfrm>
              <a:off x="8395009" y="410736"/>
              <a:ext cx="533400" cy="533400"/>
              <a:chOff x="2592" y="1488"/>
              <a:chExt cx="336" cy="336"/>
            </a:xfrm>
          </p:grpSpPr>
          <p:sp>
            <p:nvSpPr>
              <p:cNvPr id="13" name="Line 43">
                <a:extLst>
                  <a:ext uri="{FF2B5EF4-FFF2-40B4-BE49-F238E27FC236}">
                    <a16:creationId xmlns:a16="http://schemas.microsoft.com/office/drawing/2014/main" id="{1C2A3E0F-771E-6445-B754-F3D066FC186A}"/>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14" name="Line 44">
                <a:extLst>
                  <a:ext uri="{FF2B5EF4-FFF2-40B4-BE49-F238E27FC236}">
                    <a16:creationId xmlns:a16="http://schemas.microsoft.com/office/drawing/2014/main" id="{9D358C3C-26FD-CC42-A3BC-B212FD158559}"/>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5" name="Group 46">
              <a:extLst>
                <a:ext uri="{FF2B5EF4-FFF2-40B4-BE49-F238E27FC236}">
                  <a16:creationId xmlns:a16="http://schemas.microsoft.com/office/drawing/2014/main" id="{D83086A8-4F60-A142-BE26-CB2BAA80E038}"/>
                </a:ext>
              </a:extLst>
            </p:cNvPr>
            <p:cNvGrpSpPr>
              <a:grpSpLocks/>
            </p:cNvGrpSpPr>
            <p:nvPr/>
          </p:nvGrpSpPr>
          <p:grpSpPr bwMode="auto">
            <a:xfrm>
              <a:off x="9385609" y="1248936"/>
              <a:ext cx="533400" cy="533400"/>
              <a:chOff x="2592" y="1488"/>
              <a:chExt cx="336" cy="336"/>
            </a:xfrm>
          </p:grpSpPr>
          <p:sp>
            <p:nvSpPr>
              <p:cNvPr id="16" name="Line 47">
                <a:extLst>
                  <a:ext uri="{FF2B5EF4-FFF2-40B4-BE49-F238E27FC236}">
                    <a16:creationId xmlns:a16="http://schemas.microsoft.com/office/drawing/2014/main" id="{672FE4B3-5ADB-5E46-B613-8871B4D3993D}"/>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17" name="Line 48">
                <a:extLst>
                  <a:ext uri="{FF2B5EF4-FFF2-40B4-BE49-F238E27FC236}">
                    <a16:creationId xmlns:a16="http://schemas.microsoft.com/office/drawing/2014/main" id="{57107992-1293-A84D-80A2-8BCD1D14B9FF}"/>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18" name="Group 49">
              <a:extLst>
                <a:ext uri="{FF2B5EF4-FFF2-40B4-BE49-F238E27FC236}">
                  <a16:creationId xmlns:a16="http://schemas.microsoft.com/office/drawing/2014/main" id="{E032EF1C-3004-D944-98C5-FF30B5DAB23E}"/>
                </a:ext>
              </a:extLst>
            </p:cNvPr>
            <p:cNvGrpSpPr>
              <a:grpSpLocks/>
            </p:cNvGrpSpPr>
            <p:nvPr/>
          </p:nvGrpSpPr>
          <p:grpSpPr bwMode="auto">
            <a:xfrm>
              <a:off x="10223809" y="2087136"/>
              <a:ext cx="533400" cy="533400"/>
              <a:chOff x="2592" y="1488"/>
              <a:chExt cx="336" cy="336"/>
            </a:xfrm>
          </p:grpSpPr>
          <p:sp>
            <p:nvSpPr>
              <p:cNvPr id="19" name="Line 50">
                <a:extLst>
                  <a:ext uri="{FF2B5EF4-FFF2-40B4-BE49-F238E27FC236}">
                    <a16:creationId xmlns:a16="http://schemas.microsoft.com/office/drawing/2014/main" id="{8FE24E19-75FB-8E4B-AE0E-B60D1FF21A67}"/>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20" name="Line 51">
                <a:extLst>
                  <a:ext uri="{FF2B5EF4-FFF2-40B4-BE49-F238E27FC236}">
                    <a16:creationId xmlns:a16="http://schemas.microsoft.com/office/drawing/2014/main" id="{3B2E516B-3319-7A44-9FCC-F3E2F3FBB844}"/>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21" name="Group 52">
              <a:extLst>
                <a:ext uri="{FF2B5EF4-FFF2-40B4-BE49-F238E27FC236}">
                  <a16:creationId xmlns:a16="http://schemas.microsoft.com/office/drawing/2014/main" id="{7FAB9D6B-FA39-334F-BCF2-2B8137DD99C7}"/>
                </a:ext>
              </a:extLst>
            </p:cNvPr>
            <p:cNvGrpSpPr>
              <a:grpSpLocks/>
            </p:cNvGrpSpPr>
            <p:nvPr/>
          </p:nvGrpSpPr>
          <p:grpSpPr bwMode="auto">
            <a:xfrm>
              <a:off x="11062009" y="2925336"/>
              <a:ext cx="533400" cy="533400"/>
              <a:chOff x="2592" y="1488"/>
              <a:chExt cx="336" cy="336"/>
            </a:xfrm>
          </p:grpSpPr>
          <p:sp>
            <p:nvSpPr>
              <p:cNvPr id="22" name="Line 53">
                <a:extLst>
                  <a:ext uri="{FF2B5EF4-FFF2-40B4-BE49-F238E27FC236}">
                    <a16:creationId xmlns:a16="http://schemas.microsoft.com/office/drawing/2014/main" id="{473690BC-6D85-7444-8803-E152DD8EF7F1}"/>
                  </a:ext>
                </a:extLst>
              </p:cNvPr>
              <p:cNvSpPr>
                <a:spLocks noChangeShapeType="1"/>
              </p:cNvSpPr>
              <p:nvPr/>
            </p:nvSpPr>
            <p:spPr bwMode="auto">
              <a:xfrm>
                <a:off x="2592" y="1488"/>
                <a:ext cx="336" cy="0"/>
              </a:xfrm>
              <a:prstGeom prst="line">
                <a:avLst/>
              </a:prstGeom>
              <a:noFill/>
              <a:ln w="28575">
                <a:solidFill>
                  <a:schemeClr val="tx1"/>
                </a:solidFill>
                <a:round/>
                <a:headEnd/>
                <a:tailEnd/>
              </a:ln>
            </p:spPr>
            <p:txBody>
              <a:bodyPr/>
              <a:lstStyle/>
              <a:p>
                <a:endParaRPr lang="zh-CN" altLang="en-US" sz="2400"/>
              </a:p>
            </p:txBody>
          </p:sp>
          <p:sp>
            <p:nvSpPr>
              <p:cNvPr id="23" name="Line 54">
                <a:extLst>
                  <a:ext uri="{FF2B5EF4-FFF2-40B4-BE49-F238E27FC236}">
                    <a16:creationId xmlns:a16="http://schemas.microsoft.com/office/drawing/2014/main" id="{96B3F5FE-3CBB-3840-9A19-928A8B561ADD}"/>
                  </a:ext>
                </a:extLst>
              </p:cNvPr>
              <p:cNvSpPr>
                <a:spLocks noChangeShapeType="1"/>
              </p:cNvSpPr>
              <p:nvPr/>
            </p:nvSpPr>
            <p:spPr bwMode="auto">
              <a:xfrm>
                <a:off x="2928" y="1488"/>
                <a:ext cx="0" cy="336"/>
              </a:xfrm>
              <a:prstGeom prst="line">
                <a:avLst/>
              </a:prstGeom>
              <a:noFill/>
              <a:ln w="28575">
                <a:solidFill>
                  <a:schemeClr val="tx1"/>
                </a:solidFill>
                <a:round/>
                <a:headEnd/>
                <a:tailEnd type="triangle" w="med" len="med"/>
              </a:ln>
            </p:spPr>
            <p:txBody>
              <a:bodyPr/>
              <a:lstStyle/>
              <a:p>
                <a:endParaRPr lang="zh-CN" altLang="en-US" sz="2400"/>
              </a:p>
            </p:txBody>
          </p:sp>
        </p:grpSp>
        <p:grpSp>
          <p:nvGrpSpPr>
            <p:cNvPr id="24" name="Group 67">
              <a:extLst>
                <a:ext uri="{FF2B5EF4-FFF2-40B4-BE49-F238E27FC236}">
                  <a16:creationId xmlns:a16="http://schemas.microsoft.com/office/drawing/2014/main" id="{3B65533D-3E6A-1946-BA43-E13DCD8AA636}"/>
                </a:ext>
              </a:extLst>
            </p:cNvPr>
            <p:cNvGrpSpPr>
              <a:grpSpLocks/>
            </p:cNvGrpSpPr>
            <p:nvPr/>
          </p:nvGrpSpPr>
          <p:grpSpPr bwMode="auto">
            <a:xfrm>
              <a:off x="7023409" y="639336"/>
              <a:ext cx="3048000" cy="3124200"/>
              <a:chOff x="1728" y="1632"/>
              <a:chExt cx="1920" cy="1968"/>
            </a:xfrm>
          </p:grpSpPr>
          <p:grpSp>
            <p:nvGrpSpPr>
              <p:cNvPr id="25" name="Group 66">
                <a:extLst>
                  <a:ext uri="{FF2B5EF4-FFF2-40B4-BE49-F238E27FC236}">
                    <a16:creationId xmlns:a16="http://schemas.microsoft.com/office/drawing/2014/main" id="{B18C253D-66CE-CF42-B4CA-2B2078108815}"/>
                  </a:ext>
                </a:extLst>
              </p:cNvPr>
              <p:cNvGrpSpPr>
                <a:grpSpLocks/>
              </p:cNvGrpSpPr>
              <p:nvPr/>
            </p:nvGrpSpPr>
            <p:grpSpPr bwMode="auto">
              <a:xfrm>
                <a:off x="1728" y="1632"/>
                <a:ext cx="288" cy="336"/>
                <a:chOff x="1728" y="1632"/>
                <a:chExt cx="288" cy="336"/>
              </a:xfrm>
            </p:grpSpPr>
            <p:sp>
              <p:nvSpPr>
                <p:cNvPr id="35" name="Line 56">
                  <a:extLst>
                    <a:ext uri="{FF2B5EF4-FFF2-40B4-BE49-F238E27FC236}">
                      <a16:creationId xmlns:a16="http://schemas.microsoft.com/office/drawing/2014/main" id="{0ABEBD02-069C-4449-BA56-82D72F793A2A}"/>
                    </a:ext>
                  </a:extLst>
                </p:cNvPr>
                <p:cNvSpPr>
                  <a:spLocks noChangeShapeType="1"/>
                </p:cNvSpPr>
                <p:nvPr/>
              </p:nvSpPr>
              <p:spPr bwMode="auto">
                <a:xfrm>
                  <a:off x="1728" y="1632"/>
                  <a:ext cx="0" cy="336"/>
                </a:xfrm>
                <a:prstGeom prst="line">
                  <a:avLst/>
                </a:prstGeom>
                <a:noFill/>
                <a:ln w="28575">
                  <a:solidFill>
                    <a:schemeClr val="tx1"/>
                  </a:solidFill>
                  <a:round/>
                  <a:headEnd type="triangle" w="med" len="lg"/>
                  <a:tailEnd/>
                </a:ln>
              </p:spPr>
              <p:txBody>
                <a:bodyPr/>
                <a:lstStyle/>
                <a:p>
                  <a:endParaRPr lang="zh-CN" altLang="en-US" sz="2400"/>
                </a:p>
              </p:txBody>
            </p:sp>
            <p:sp>
              <p:nvSpPr>
                <p:cNvPr id="36" name="Line 57">
                  <a:extLst>
                    <a:ext uri="{FF2B5EF4-FFF2-40B4-BE49-F238E27FC236}">
                      <a16:creationId xmlns:a16="http://schemas.microsoft.com/office/drawing/2014/main" id="{C9C28F94-8706-D14B-BB12-AEDF216FAA82}"/>
                    </a:ext>
                  </a:extLst>
                </p:cNvPr>
                <p:cNvSpPr>
                  <a:spLocks noChangeShapeType="1"/>
                </p:cNvSpPr>
                <p:nvPr/>
              </p:nvSpPr>
              <p:spPr bwMode="auto">
                <a:xfrm flipH="1">
                  <a:off x="1728" y="1968"/>
                  <a:ext cx="288" cy="0"/>
                </a:xfrm>
                <a:prstGeom prst="line">
                  <a:avLst/>
                </a:prstGeom>
                <a:noFill/>
                <a:ln w="28575">
                  <a:solidFill>
                    <a:schemeClr val="tx1"/>
                  </a:solidFill>
                  <a:round/>
                  <a:headEnd type="triangle" w="med" len="lg"/>
                  <a:tailEnd/>
                </a:ln>
              </p:spPr>
              <p:txBody>
                <a:bodyPr/>
                <a:lstStyle/>
                <a:p>
                  <a:endParaRPr lang="zh-CN" altLang="en-US" sz="2400"/>
                </a:p>
              </p:txBody>
            </p:sp>
          </p:grpSp>
          <p:grpSp>
            <p:nvGrpSpPr>
              <p:cNvPr id="26" name="Group 65">
                <a:extLst>
                  <a:ext uri="{FF2B5EF4-FFF2-40B4-BE49-F238E27FC236}">
                    <a16:creationId xmlns:a16="http://schemas.microsoft.com/office/drawing/2014/main" id="{2F6049D3-E6FF-4740-9CFF-3C1D7805ACBC}"/>
                  </a:ext>
                </a:extLst>
              </p:cNvPr>
              <p:cNvGrpSpPr>
                <a:grpSpLocks/>
              </p:cNvGrpSpPr>
              <p:nvPr/>
            </p:nvGrpSpPr>
            <p:grpSpPr bwMode="auto">
              <a:xfrm>
                <a:off x="2256" y="2160"/>
                <a:ext cx="288" cy="336"/>
                <a:chOff x="2256" y="2160"/>
                <a:chExt cx="288" cy="336"/>
              </a:xfrm>
            </p:grpSpPr>
            <p:sp>
              <p:nvSpPr>
                <p:cNvPr id="33" name="Line 58">
                  <a:extLst>
                    <a:ext uri="{FF2B5EF4-FFF2-40B4-BE49-F238E27FC236}">
                      <a16:creationId xmlns:a16="http://schemas.microsoft.com/office/drawing/2014/main" id="{8E5BAF53-CEEA-CE40-8F63-F1ACDA7A6421}"/>
                    </a:ext>
                  </a:extLst>
                </p:cNvPr>
                <p:cNvSpPr>
                  <a:spLocks noChangeShapeType="1"/>
                </p:cNvSpPr>
                <p:nvPr/>
              </p:nvSpPr>
              <p:spPr bwMode="auto">
                <a:xfrm flipH="1">
                  <a:off x="2256" y="2496"/>
                  <a:ext cx="288" cy="0"/>
                </a:xfrm>
                <a:prstGeom prst="line">
                  <a:avLst/>
                </a:prstGeom>
                <a:noFill/>
                <a:ln w="28575">
                  <a:solidFill>
                    <a:schemeClr val="tx1"/>
                  </a:solidFill>
                  <a:round/>
                  <a:headEnd type="triangle" w="med" len="lg"/>
                  <a:tailEnd/>
                </a:ln>
              </p:spPr>
              <p:txBody>
                <a:bodyPr/>
                <a:lstStyle/>
                <a:p>
                  <a:endParaRPr lang="zh-CN" altLang="en-US" sz="2400"/>
                </a:p>
              </p:txBody>
            </p:sp>
            <p:sp>
              <p:nvSpPr>
                <p:cNvPr id="34" name="Line 60">
                  <a:extLst>
                    <a:ext uri="{FF2B5EF4-FFF2-40B4-BE49-F238E27FC236}">
                      <a16:creationId xmlns:a16="http://schemas.microsoft.com/office/drawing/2014/main" id="{D9410904-8B86-C941-8CD7-FB14DB26D705}"/>
                    </a:ext>
                  </a:extLst>
                </p:cNvPr>
                <p:cNvSpPr>
                  <a:spLocks noChangeShapeType="1"/>
                </p:cNvSpPr>
                <p:nvPr/>
              </p:nvSpPr>
              <p:spPr bwMode="auto">
                <a:xfrm>
                  <a:off x="2256" y="2160"/>
                  <a:ext cx="0" cy="336"/>
                </a:xfrm>
                <a:prstGeom prst="line">
                  <a:avLst/>
                </a:prstGeom>
                <a:noFill/>
                <a:ln w="28575">
                  <a:solidFill>
                    <a:schemeClr val="tx1"/>
                  </a:solidFill>
                  <a:round/>
                  <a:headEnd type="triangle" w="med" len="lg"/>
                  <a:tailEnd/>
                </a:ln>
              </p:spPr>
              <p:txBody>
                <a:bodyPr/>
                <a:lstStyle/>
                <a:p>
                  <a:endParaRPr lang="zh-CN" altLang="en-US" sz="2400"/>
                </a:p>
              </p:txBody>
            </p:sp>
          </p:grpSp>
          <p:grpSp>
            <p:nvGrpSpPr>
              <p:cNvPr id="27" name="Group 64">
                <a:extLst>
                  <a:ext uri="{FF2B5EF4-FFF2-40B4-BE49-F238E27FC236}">
                    <a16:creationId xmlns:a16="http://schemas.microsoft.com/office/drawing/2014/main" id="{8D1FCF45-CE4C-624B-AC39-81A1EA269996}"/>
                  </a:ext>
                </a:extLst>
              </p:cNvPr>
              <p:cNvGrpSpPr>
                <a:grpSpLocks/>
              </p:cNvGrpSpPr>
              <p:nvPr/>
            </p:nvGrpSpPr>
            <p:grpSpPr bwMode="auto">
              <a:xfrm>
                <a:off x="2736" y="2688"/>
                <a:ext cx="336" cy="384"/>
                <a:chOff x="2736" y="2688"/>
                <a:chExt cx="336" cy="384"/>
              </a:xfrm>
            </p:grpSpPr>
            <p:sp>
              <p:nvSpPr>
                <p:cNvPr id="31" name="Line 59">
                  <a:extLst>
                    <a:ext uri="{FF2B5EF4-FFF2-40B4-BE49-F238E27FC236}">
                      <a16:creationId xmlns:a16="http://schemas.microsoft.com/office/drawing/2014/main" id="{10ED7965-CD9C-964D-8FA6-C93151839786}"/>
                    </a:ext>
                  </a:extLst>
                </p:cNvPr>
                <p:cNvSpPr>
                  <a:spLocks noChangeShapeType="1"/>
                </p:cNvSpPr>
                <p:nvPr/>
              </p:nvSpPr>
              <p:spPr bwMode="auto">
                <a:xfrm flipH="1" flipV="1">
                  <a:off x="2736" y="3072"/>
                  <a:ext cx="336" cy="0"/>
                </a:xfrm>
                <a:prstGeom prst="line">
                  <a:avLst/>
                </a:prstGeom>
                <a:noFill/>
                <a:ln w="28575">
                  <a:solidFill>
                    <a:schemeClr val="tx1"/>
                  </a:solidFill>
                  <a:round/>
                  <a:headEnd type="triangle" w="med" len="lg"/>
                  <a:tailEnd/>
                </a:ln>
              </p:spPr>
              <p:txBody>
                <a:bodyPr/>
                <a:lstStyle/>
                <a:p>
                  <a:endParaRPr lang="zh-CN" altLang="en-US" sz="2400"/>
                </a:p>
              </p:txBody>
            </p:sp>
            <p:sp>
              <p:nvSpPr>
                <p:cNvPr id="32" name="Line 61">
                  <a:extLst>
                    <a:ext uri="{FF2B5EF4-FFF2-40B4-BE49-F238E27FC236}">
                      <a16:creationId xmlns:a16="http://schemas.microsoft.com/office/drawing/2014/main" id="{D7B27E6A-7EAF-0849-AA52-3BD94A872A3F}"/>
                    </a:ext>
                  </a:extLst>
                </p:cNvPr>
                <p:cNvSpPr>
                  <a:spLocks noChangeShapeType="1"/>
                </p:cNvSpPr>
                <p:nvPr/>
              </p:nvSpPr>
              <p:spPr bwMode="auto">
                <a:xfrm>
                  <a:off x="2736" y="2688"/>
                  <a:ext cx="0" cy="384"/>
                </a:xfrm>
                <a:prstGeom prst="line">
                  <a:avLst/>
                </a:prstGeom>
                <a:noFill/>
                <a:ln w="28575">
                  <a:solidFill>
                    <a:schemeClr val="tx1"/>
                  </a:solidFill>
                  <a:round/>
                  <a:headEnd type="triangle" w="med" len="lg"/>
                  <a:tailEnd/>
                </a:ln>
              </p:spPr>
              <p:txBody>
                <a:bodyPr/>
                <a:lstStyle/>
                <a:p>
                  <a:endParaRPr lang="zh-CN" altLang="en-US" sz="2400"/>
                </a:p>
              </p:txBody>
            </p:sp>
          </p:grpSp>
          <p:grpSp>
            <p:nvGrpSpPr>
              <p:cNvPr id="28" name="Group 63">
                <a:extLst>
                  <a:ext uri="{FF2B5EF4-FFF2-40B4-BE49-F238E27FC236}">
                    <a16:creationId xmlns:a16="http://schemas.microsoft.com/office/drawing/2014/main" id="{82FD7DA9-DDD8-A942-BC0F-123626D0485C}"/>
                  </a:ext>
                </a:extLst>
              </p:cNvPr>
              <p:cNvGrpSpPr>
                <a:grpSpLocks/>
              </p:cNvGrpSpPr>
              <p:nvPr/>
            </p:nvGrpSpPr>
            <p:grpSpPr bwMode="auto">
              <a:xfrm>
                <a:off x="3360" y="3216"/>
                <a:ext cx="288" cy="384"/>
                <a:chOff x="3360" y="3216"/>
                <a:chExt cx="288" cy="384"/>
              </a:xfrm>
            </p:grpSpPr>
            <p:sp>
              <p:nvSpPr>
                <p:cNvPr id="29" name="Line 55">
                  <a:extLst>
                    <a:ext uri="{FF2B5EF4-FFF2-40B4-BE49-F238E27FC236}">
                      <a16:creationId xmlns:a16="http://schemas.microsoft.com/office/drawing/2014/main" id="{E9ABE428-DF04-7544-B784-37408205C93E}"/>
                    </a:ext>
                  </a:extLst>
                </p:cNvPr>
                <p:cNvSpPr>
                  <a:spLocks noChangeShapeType="1"/>
                </p:cNvSpPr>
                <p:nvPr/>
              </p:nvSpPr>
              <p:spPr bwMode="auto">
                <a:xfrm flipH="1">
                  <a:off x="3360" y="3600"/>
                  <a:ext cx="288" cy="0"/>
                </a:xfrm>
                <a:prstGeom prst="line">
                  <a:avLst/>
                </a:prstGeom>
                <a:noFill/>
                <a:ln w="28575">
                  <a:solidFill>
                    <a:schemeClr val="tx1"/>
                  </a:solidFill>
                  <a:round/>
                  <a:headEnd/>
                  <a:tailEnd/>
                </a:ln>
              </p:spPr>
              <p:txBody>
                <a:bodyPr/>
                <a:lstStyle/>
                <a:p>
                  <a:endParaRPr lang="zh-CN" altLang="en-US" sz="2400"/>
                </a:p>
              </p:txBody>
            </p:sp>
            <p:sp>
              <p:nvSpPr>
                <p:cNvPr id="30" name="Line 62">
                  <a:extLst>
                    <a:ext uri="{FF2B5EF4-FFF2-40B4-BE49-F238E27FC236}">
                      <a16:creationId xmlns:a16="http://schemas.microsoft.com/office/drawing/2014/main" id="{6BFDB84D-BF09-B949-8AD2-A7449DDCD80F}"/>
                    </a:ext>
                  </a:extLst>
                </p:cNvPr>
                <p:cNvSpPr>
                  <a:spLocks noChangeShapeType="1"/>
                </p:cNvSpPr>
                <p:nvPr/>
              </p:nvSpPr>
              <p:spPr bwMode="auto">
                <a:xfrm>
                  <a:off x="3360" y="3216"/>
                  <a:ext cx="0" cy="384"/>
                </a:xfrm>
                <a:prstGeom prst="line">
                  <a:avLst/>
                </a:prstGeom>
                <a:noFill/>
                <a:ln w="28575">
                  <a:solidFill>
                    <a:schemeClr val="tx1"/>
                  </a:solidFill>
                  <a:round/>
                  <a:headEnd type="triangle" w="med" len="lg"/>
                  <a:tailEnd/>
                </a:ln>
              </p:spPr>
              <p:txBody>
                <a:bodyPr/>
                <a:lstStyle/>
                <a:p>
                  <a:endParaRPr lang="zh-CN" altLang="en-US" sz="2400"/>
                </a:p>
              </p:txBody>
            </p:sp>
          </p:grpSp>
        </p:grpSp>
      </p:grpSp>
      <p:sp>
        <p:nvSpPr>
          <p:cNvPr id="37" name="TextBox 5">
            <a:extLst>
              <a:ext uri="{FF2B5EF4-FFF2-40B4-BE49-F238E27FC236}">
                <a16:creationId xmlns:a16="http://schemas.microsoft.com/office/drawing/2014/main" id="{8197DBEE-E366-9B4B-9C7F-507E318AF204}"/>
              </a:ext>
            </a:extLst>
          </p:cNvPr>
          <p:cNvSpPr txBox="1">
            <a:spLocks noChangeArrowheads="1"/>
          </p:cNvSpPr>
          <p:nvPr/>
        </p:nvSpPr>
        <p:spPr bwMode="auto">
          <a:xfrm>
            <a:off x="1310128" y="6581775"/>
            <a:ext cx="548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Helvetica" pitchFamily="2" charset="0"/>
                <a:ea typeface="ＭＳ Ｐゴシック" panose="020B0600070205080204" pitchFamily="34" charset="-128"/>
              </a:defRPr>
            </a:lvl1pPr>
            <a:lvl2pPr marL="742950" indent="-285750">
              <a:spcBef>
                <a:spcPct val="20000"/>
              </a:spcBef>
              <a:buChar char="–"/>
              <a:defRPr sz="2800">
                <a:solidFill>
                  <a:schemeClr val="tx1"/>
                </a:solidFill>
                <a:latin typeface="Helvetica" pitchFamily="2" charset="0"/>
                <a:ea typeface="ＭＳ Ｐゴシック" panose="020B0600070205080204" pitchFamily="34" charset="-128"/>
              </a:defRPr>
            </a:lvl2pPr>
            <a:lvl3pPr marL="1143000" indent="-228600">
              <a:spcBef>
                <a:spcPct val="20000"/>
              </a:spcBef>
              <a:buChar char="•"/>
              <a:defRPr sz="2400">
                <a:solidFill>
                  <a:schemeClr val="tx1"/>
                </a:solidFill>
                <a:latin typeface="Helvetica" pitchFamily="2" charset="0"/>
                <a:ea typeface="ＭＳ Ｐゴシック" panose="020B0600070205080204" pitchFamily="34" charset="-128"/>
              </a:defRPr>
            </a:lvl3pPr>
            <a:lvl4pPr marL="1600200" indent="-228600">
              <a:spcBef>
                <a:spcPct val="20000"/>
              </a:spcBef>
              <a:buChar char="–"/>
              <a:defRPr sz="2000">
                <a:solidFill>
                  <a:schemeClr val="tx1"/>
                </a:solidFill>
                <a:latin typeface="Helvetica" pitchFamily="2" charset="0"/>
                <a:ea typeface="ＭＳ Ｐゴシック" panose="020B0600070205080204" pitchFamily="34" charset="-128"/>
              </a:defRPr>
            </a:lvl4pPr>
            <a:lvl5pPr marL="2057400" indent="-228600">
              <a:spcBef>
                <a:spcPct val="20000"/>
              </a:spcBef>
              <a:buChar char="»"/>
              <a:defRPr sz="2000">
                <a:solidFill>
                  <a:schemeClr val="tx1"/>
                </a:solidFill>
                <a:latin typeface="Helvetica"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Helvetica" pitchFamily="2" charset="0"/>
                <a:ea typeface="ＭＳ Ｐゴシック" panose="020B0600070205080204" pitchFamily="34" charset="-128"/>
              </a:defRPr>
            </a:lvl9pPr>
          </a:lstStyle>
          <a:p>
            <a:pPr algn="ctr" eaLnBrk="1" hangingPunct="1">
              <a:spcBef>
                <a:spcPct val="0"/>
              </a:spcBef>
              <a:buFontTx/>
              <a:buNone/>
            </a:pPr>
            <a:r>
              <a:rPr lang="en-US" altLang="en-US" sz="1200" dirty="0">
                <a:solidFill>
                  <a:schemeClr val="bg1">
                    <a:lumMod val="65000"/>
                  </a:schemeClr>
                </a:solidFill>
                <a:latin typeface="Arial Narrow" panose="020B0604020202020204" pitchFamily="34" charset="0"/>
              </a:rPr>
              <a:t>© 2013 -2017 Armando Fox &amp; David Patterson, all rights reserved</a:t>
            </a:r>
            <a:r>
              <a:rPr lang="en-US" altLang="zh-CN" sz="1200" dirty="0">
                <a:solidFill>
                  <a:schemeClr val="bg1">
                    <a:lumMod val="65000"/>
                  </a:schemeClr>
                </a:solidFill>
                <a:latin typeface="Arial Narrow" panose="020B0604020202020204" pitchFamily="34" charset="0"/>
              </a:rPr>
              <a:t>.</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Berkeley</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CS</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169</a:t>
            </a:r>
            <a:r>
              <a:rPr lang="zh-CN" altLang="en-US" sz="1200" dirty="0">
                <a:solidFill>
                  <a:schemeClr val="bg1">
                    <a:lumMod val="65000"/>
                  </a:schemeClr>
                </a:solidFill>
                <a:latin typeface="Arial Narrow" panose="020B0604020202020204" pitchFamily="34" charset="0"/>
              </a:rPr>
              <a:t> </a:t>
            </a:r>
            <a:r>
              <a:rPr lang="en-US" altLang="zh-CN" sz="1200" dirty="0">
                <a:solidFill>
                  <a:schemeClr val="bg1">
                    <a:lumMod val="65000"/>
                  </a:schemeClr>
                </a:solidFill>
                <a:latin typeface="Arial Narrow" panose="020B0604020202020204" pitchFamily="34" charset="0"/>
              </a:rPr>
              <a:t>Slides</a:t>
            </a:r>
            <a:endParaRPr lang="en-US" altLang="en-US" sz="1200" dirty="0">
              <a:solidFill>
                <a:schemeClr val="bg1">
                  <a:lumMod val="65000"/>
                </a:schemeClr>
              </a:solidFill>
              <a:latin typeface="Arial Narrow" panose="020B0604020202020204" pitchFamily="34" charset="0"/>
            </a:endParaRPr>
          </a:p>
        </p:txBody>
      </p:sp>
    </p:spTree>
    <p:extLst>
      <p:ext uri="{BB962C8B-B14F-4D97-AF65-F5344CB8AC3E}">
        <p14:creationId xmlns:p14="http://schemas.microsoft.com/office/powerpoint/2010/main" val="2297526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模块">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18431</TotalTime>
  <Words>6762</Words>
  <Application>Microsoft Macintosh PowerPoint</Application>
  <PresentationFormat>Widescreen</PresentationFormat>
  <Paragraphs>1224</Paragraphs>
  <Slides>60</Slides>
  <Notes>45</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Arial Unicode MS</vt:lpstr>
      <vt:lpstr>Charlie Text</vt:lpstr>
      <vt:lpstr>inherit</vt:lpstr>
      <vt:lpstr>interface</vt:lpstr>
      <vt:lpstr>Arial</vt:lpstr>
      <vt:lpstr>Arial Narrow</vt:lpstr>
      <vt:lpstr>Calibri</vt:lpstr>
      <vt:lpstr>Corbel</vt:lpstr>
      <vt:lpstr>Helvetica</vt:lpstr>
      <vt:lpstr>Lucida Sans</vt:lpstr>
      <vt:lpstr>Times New Roman</vt:lpstr>
      <vt:lpstr>Verdana</vt:lpstr>
      <vt:lpstr>Wingdings</vt:lpstr>
      <vt:lpstr>Wingdings 2</vt:lpstr>
      <vt:lpstr>Wingdings 3</vt:lpstr>
      <vt:lpstr>1_模块</vt:lpstr>
      <vt:lpstr>Software Process </vt:lpstr>
      <vt:lpstr>Software Engineering</vt:lpstr>
      <vt:lpstr>A Layered Technology</vt:lpstr>
      <vt:lpstr>The Process Premise</vt:lpstr>
      <vt:lpstr>PowerPoint Presentation</vt:lpstr>
      <vt:lpstr>PowerPoint Presentation</vt:lpstr>
      <vt:lpstr>Software Process Spectrum</vt:lpstr>
      <vt:lpstr>~1968: bring engineering discipline to software</vt:lpstr>
      <vt:lpstr>1st Development Process: Waterfall (1970), 5 phases</vt:lpstr>
      <vt:lpstr>Was this a successful approach for SW development?</vt:lpstr>
      <vt:lpstr>Was this a successful approach for SW development?</vt:lpstr>
      <vt:lpstr>How Well do Plan-and-Document Processes Work?</vt:lpstr>
      <vt:lpstr>How to deal with change?</vt:lpstr>
      <vt:lpstr>Evolutionary Process Model – Prototyping</vt:lpstr>
      <vt:lpstr>Agile Manifesto</vt:lpstr>
      <vt:lpstr>“The New Methodology”  by Martin Fowler</vt:lpstr>
      <vt:lpstr>PowerPoint Presentation</vt:lpstr>
      <vt:lpstr>A Layered Technology</vt:lpstr>
      <vt:lpstr>Agile Methods</vt:lpstr>
      <vt:lpstr>Agile with Scrum Process</vt:lpstr>
      <vt:lpstr>Initiatives, Epics, and Stories</vt:lpstr>
      <vt:lpstr>   用户故事表达：卡片</vt:lpstr>
      <vt:lpstr>良好的用户故事 INVEST</vt:lpstr>
      <vt:lpstr>PowerPoint Presentation</vt:lpstr>
      <vt:lpstr>PowerPoint Presentation</vt:lpstr>
      <vt:lpstr>Tools for Agile Development</vt:lpstr>
      <vt:lpstr>DevOps (Development + Operations)</vt:lpstr>
      <vt:lpstr>PowerPoint Presentation</vt:lpstr>
      <vt:lpstr>GitLab Task Management</vt:lpstr>
      <vt:lpstr>PowerPoint Presentation</vt:lpstr>
      <vt:lpstr>Issues (User Stories)</vt:lpstr>
      <vt:lpstr>Issue Board (Agile Board)</vt:lpstr>
      <vt:lpstr>Milestone (Sprint)</vt:lpstr>
      <vt:lpstr>Burndown chart</vt:lpstr>
      <vt:lpstr>PowerPoint Presentation</vt:lpstr>
      <vt:lpstr>Scheduling: Tasks vs Resources</vt:lpstr>
      <vt:lpstr>Scheduling in Agile Process</vt:lpstr>
      <vt:lpstr>Task Network Diagram</vt:lpstr>
      <vt:lpstr>PowerPoint Presentation</vt:lpstr>
      <vt:lpstr>PowerPoint Presentation</vt:lpstr>
      <vt:lpstr>PowerPoint Presentation</vt:lpstr>
      <vt:lpstr>Schedule factors and guidelines</vt:lpstr>
      <vt:lpstr>PowerPoint Presentation</vt:lpstr>
      <vt:lpstr>GitLab - Repository</vt:lpstr>
      <vt:lpstr>Version Control</vt:lpstr>
      <vt:lpstr>Terminology: Version vs. Revision vs. Release</vt:lpstr>
      <vt:lpstr>Version Control Concepts</vt:lpstr>
      <vt:lpstr>Version Control Tools</vt:lpstr>
      <vt:lpstr>Git uses a distributed model</vt:lpstr>
      <vt:lpstr>A Local Git project has three areas</vt:lpstr>
      <vt:lpstr>Git Basics</vt:lpstr>
      <vt:lpstr>Git Basics</vt:lpstr>
      <vt:lpstr>Container - Run</vt:lpstr>
      <vt:lpstr>xUnit - Test</vt:lpstr>
      <vt:lpstr>PowerPoint Presentation</vt:lpstr>
      <vt:lpstr>Sonarqube – Quality</vt:lpstr>
      <vt:lpstr>PowerPoint Presentation</vt:lpstr>
      <vt:lpstr>PowerPoint Presentation</vt:lpstr>
      <vt:lpstr>GitLab – CI/CD</vt:lpstr>
      <vt:lpstr>Thank you!</vt:lpstr>
    </vt:vector>
  </TitlesOfParts>
  <Company>SkyUN.Org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Software Engineering</dc:title>
  <dc:creator>Baixy</dc:creator>
  <cp:lastModifiedBy>Microsoft Office User</cp:lastModifiedBy>
  <cp:revision>282</cp:revision>
  <dcterms:created xsi:type="dcterms:W3CDTF">2014-08-06T08:17:53Z</dcterms:created>
  <dcterms:modified xsi:type="dcterms:W3CDTF">2021-03-09T01:24:44Z</dcterms:modified>
</cp:coreProperties>
</file>